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notesSlide2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_rels/notesSlide23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7.xml.rels" ContentType="application/vnd.openxmlformats-package.relationships+xml"/>
  <Override PartName="/ppt/notesSlides/_rels/notesSlide5.xml.rels" ContentType="application/vnd.openxmlformats-package.relationships+xml"/>
  <Override PartName="/ppt/notesSlides/_rels/notesSlide9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_rels/notesSlide8.xml.rels" ContentType="application/vnd.openxmlformats-package.relationships+xml"/>
  <Override PartName="/ppt/notesSlides/notesSlide13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_rels/slide23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20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6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166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_rels/slideLayout168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59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15.xml" ContentType="application/vnd.openxmlformats-officedocument.theme+xml"/>
  <Override PartName="/ppt/theme/theme12.xml" ContentType="application/vnd.openxmlformats-officedocument.theme+xml"/>
  <Override PartName="/ppt/theme/theme11.xml" ContentType="application/vnd.openxmlformats-officedocument.theme+xml"/>
  <Override PartName="/ppt/theme/theme9.xml" ContentType="application/vnd.openxmlformats-officedocument.theme+xml"/>
  <Override PartName="/ppt/theme/theme14.xml" ContentType="application/vnd.openxmlformats-officedocument.theme+xml"/>
  <Override PartName="/ppt/theme/theme13.xml" ContentType="application/vnd.openxmlformats-officedocument.theme+xml"/>
  <Override PartName="/ppt/theme/theme10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36.png" ContentType="image/png"/>
  <Override PartName="/ppt/media/image32.png" ContentType="image/png"/>
  <Override PartName="/ppt/media/image30.png" ContentType="image/png"/>
  <Override PartName="/ppt/media/image27.png" ContentType="image/png"/>
  <Override PartName="/ppt/media/image26.png" ContentType="image/png"/>
  <Override PartName="/ppt/media/image38.png" ContentType="image/png"/>
  <Override PartName="/ppt/media/image33.png" ContentType="image/png"/>
  <Override PartName="/ppt/media/image25.png" ContentType="image/png"/>
  <Override PartName="/ppt/media/image28.png" ContentType="image/png"/>
  <Override PartName="/ppt/media/image37.png" ContentType="image/png"/>
  <Override PartName="/ppt/media/image22.png" ContentType="image/png"/>
  <Override PartName="/ppt/media/image31.png" ContentType="image/png"/>
  <Override PartName="/ppt/media/image24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6.png" ContentType="image/png"/>
  <Override PartName="/ppt/media/image17.png" ContentType="image/png"/>
  <Override PartName="/ppt/media/image14.png" ContentType="image/png"/>
  <Override PartName="/ppt/media/image13.png" ContentType="image/png"/>
  <Override PartName="/ppt/media/image23.png" ContentType="image/png"/>
  <Override PartName="/ppt/media/image39.png" ContentType="image/png"/>
  <Override PartName="/ppt/media/image35.png" ContentType="image/png"/>
  <Override PartName="/ppt/media/image12.png" ContentType="image/png"/>
  <Override PartName="/ppt/media/image10.png" ContentType="image/png"/>
  <Override PartName="/ppt/media/image15.png" ContentType="image/png"/>
  <Override PartName="/ppt/media/image9.png" ContentType="image/png"/>
  <Override PartName="/ppt/media/image40.png" ContentType="image/png"/>
  <Override PartName="/ppt/media/image8.png" ContentType="image/png"/>
  <Override PartName="/ppt/media/image29.png" ContentType="image/png"/>
  <Override PartName="/ppt/media/image34.png" ContentType="image/png"/>
  <Override PartName="/ppt/media/image6.png" ContentType="image/png"/>
  <Override PartName="/ppt/media/image5.png" ContentType="image/png"/>
  <Override PartName="/ppt/media/image18.png" ContentType="image/png"/>
  <Override PartName="/ppt/media/image7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1.png" ContentType="image/png"/>
  <Override PartName="/ppt/media/image1.png" ContentType="image/png"/>
  <Override PartName="/ppt/slideMasters/_rels/slideMaster14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slideMaster13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</p:sldMasterIdLst>
  <p:notesMasterIdLst>
    <p:notesMasterId r:id="rId16"/>
  </p:notes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notesMaster" Target="notesMasters/notesMaster1.xml"/><Relationship Id="rId17" Type="http://schemas.openxmlformats.org/officeDocument/2006/relationships/slide" Target="slides/slide1.xml"/><Relationship Id="rId18" Type="http://schemas.openxmlformats.org/officeDocument/2006/relationships/slide" Target="slides/slide2.xml"/><Relationship Id="rId19" Type="http://schemas.openxmlformats.org/officeDocument/2006/relationships/slide" Target="slides/slide3.xml"/><Relationship Id="rId20" Type="http://schemas.openxmlformats.org/officeDocument/2006/relationships/slide" Target="slides/slide4.xml"/><Relationship Id="rId21" Type="http://schemas.openxmlformats.org/officeDocument/2006/relationships/slide" Target="slides/slide5.xml"/><Relationship Id="rId22" Type="http://schemas.openxmlformats.org/officeDocument/2006/relationships/slide" Target="slides/slide6.xml"/><Relationship Id="rId23" Type="http://schemas.openxmlformats.org/officeDocument/2006/relationships/slide" Target="slides/slide7.xml"/><Relationship Id="rId24" Type="http://schemas.openxmlformats.org/officeDocument/2006/relationships/slide" Target="slides/slide8.xml"/><Relationship Id="rId25" Type="http://schemas.openxmlformats.org/officeDocument/2006/relationships/slide" Target="slides/slide9.xml"/><Relationship Id="rId26" Type="http://schemas.openxmlformats.org/officeDocument/2006/relationships/slide" Target="slides/slide10.xml"/><Relationship Id="rId27" Type="http://schemas.openxmlformats.org/officeDocument/2006/relationships/slide" Target="slides/slide11.xml"/><Relationship Id="rId28" Type="http://schemas.openxmlformats.org/officeDocument/2006/relationships/slide" Target="slides/slide12.xml"/><Relationship Id="rId29" Type="http://schemas.openxmlformats.org/officeDocument/2006/relationships/slide" Target="slides/slide13.xml"/><Relationship Id="rId30" Type="http://schemas.openxmlformats.org/officeDocument/2006/relationships/slide" Target="slides/slide14.xml"/><Relationship Id="rId31" Type="http://schemas.openxmlformats.org/officeDocument/2006/relationships/slide" Target="slides/slide15.xml"/><Relationship Id="rId32" Type="http://schemas.openxmlformats.org/officeDocument/2006/relationships/slide" Target="slides/slide16.xml"/><Relationship Id="rId33" Type="http://schemas.openxmlformats.org/officeDocument/2006/relationships/slide" Target="slides/slide17.xml"/><Relationship Id="rId34" Type="http://schemas.openxmlformats.org/officeDocument/2006/relationships/slide" Target="slides/slide18.xml"/><Relationship Id="rId35" Type="http://schemas.openxmlformats.org/officeDocument/2006/relationships/slide" Target="slides/slide19.xml"/><Relationship Id="rId36" Type="http://schemas.openxmlformats.org/officeDocument/2006/relationships/slide" Target="slides/slide20.xml"/><Relationship Id="rId37" Type="http://schemas.openxmlformats.org/officeDocument/2006/relationships/slide" Target="slides/slide21.xml"/><Relationship Id="rId38" Type="http://schemas.openxmlformats.org/officeDocument/2006/relationships/slide" Target="slides/slide22.xml"/><Relationship Id="rId39" Type="http://schemas.openxmlformats.org/officeDocument/2006/relationships/slide" Target="slides/slide2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PlaceHolder 1"/>
          <p:cNvSpPr>
            <a:spLocks noGrp="1"/>
          </p:cNvSpPr>
          <p:nvPr>
            <p:ph type="body"/>
          </p:nvPr>
        </p:nvSpPr>
        <p:spPr>
          <a:xfrm>
            <a:off x="719640" y="4679640"/>
            <a:ext cx="6119640" cy="5040000"/>
          </a:xfrm>
          <a:prstGeom prst="rect">
            <a:avLst/>
          </a:prstGeom>
        </p:spPr>
        <p:txBody>
          <a:bodyPr lIns="0" rIns="0" tIns="0" bIns="0"/>
          <a:p>
            <a:r>
              <a:rPr lang="de-DE" sz="294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553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lang="de-DE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554" name="PlaceHolder 3"/>
          <p:cNvSpPr>
            <a:spLocks noGrp="1"/>
          </p:cNvSpPr>
          <p:nvPr>
            <p:ph type="dt"/>
          </p:nvPr>
        </p:nvSpPr>
        <p:spPr>
          <a:xfrm>
            <a:off x="427860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de-DE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555" name="PlaceHolder 4"/>
          <p:cNvSpPr>
            <a:spLocks noGrp="1"/>
          </p:cNvSpPr>
          <p:nvPr>
            <p:ph type="ftr"/>
          </p:nvPr>
        </p:nvSpPr>
        <p:spPr>
          <a:xfrm>
            <a:off x="0" y="1015704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lang="de-DE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556" name="PlaceHolder 5"/>
          <p:cNvSpPr>
            <a:spLocks noGrp="1"/>
          </p:cNvSpPr>
          <p:nvPr>
            <p:ph type="sldNum"/>
          </p:nvPr>
        </p:nvSpPr>
        <p:spPr>
          <a:xfrm>
            <a:off x="4278600" y="1015704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6743E974-CC59-4C27-9502-78CDA9B25AC1}" type="slidenum">
              <a:rPr lang="de-DE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TextShape 1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61D3781D-7A42-4072-AE49-0EFF273EF20C}" type="slidenum">
              <a:rPr lang="de-DE" sz="1400" strike="noStrike">
                <a:solidFill>
                  <a:srgbClr val="000000"/>
                </a:solidFill>
                <a:latin typeface="Times New Roman"/>
                <a:ea typeface="Tahoma"/>
              </a:rPr>
              <a:t>&lt;number&gt;</a:t>
            </a:fld>
            <a:endParaRPr/>
          </a:p>
        </p:txBody>
      </p:sp>
      <p:sp>
        <p:nvSpPr>
          <p:cNvPr id="604" name="PlaceHolder 2"/>
          <p:cNvSpPr>
            <a:spLocks noGrp="1"/>
          </p:cNvSpPr>
          <p:nvPr>
            <p:ph type="body"/>
          </p:nvPr>
        </p:nvSpPr>
        <p:spPr>
          <a:xfrm>
            <a:off x="719640" y="4679640"/>
            <a:ext cx="6119640" cy="5040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TextShape 1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ECE0E6E6-E099-4CA7-84BE-78C0387CB6B8}" type="slidenum">
              <a:rPr lang="de-DE" sz="1400" strike="noStrike">
                <a:solidFill>
                  <a:srgbClr val="000000"/>
                </a:solidFill>
                <a:latin typeface="Times New Roman"/>
                <a:ea typeface="Tahoma"/>
              </a:rPr>
              <a:t>&lt;number&gt;</a:t>
            </a:fld>
            <a:endParaRPr/>
          </a:p>
        </p:txBody>
      </p:sp>
      <p:sp>
        <p:nvSpPr>
          <p:cNvPr id="620" name="PlaceHolder 2"/>
          <p:cNvSpPr>
            <a:spLocks noGrp="1"/>
          </p:cNvSpPr>
          <p:nvPr>
            <p:ph type="body"/>
          </p:nvPr>
        </p:nvSpPr>
        <p:spPr>
          <a:xfrm>
            <a:off x="719640" y="4679640"/>
            <a:ext cx="6119640" cy="5040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TextShape 1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4DD8FAA2-EC79-4A64-8E44-E6765D311CA6}" type="slidenum">
              <a:rPr lang="de-DE" sz="1400" strike="noStrike">
                <a:solidFill>
                  <a:srgbClr val="000000"/>
                </a:solidFill>
                <a:latin typeface="Times New Roman"/>
                <a:ea typeface="Tahoma"/>
              </a:rPr>
              <a:t>&lt;number&gt;</a:t>
            </a:fld>
            <a:endParaRPr/>
          </a:p>
        </p:txBody>
      </p:sp>
      <p:sp>
        <p:nvSpPr>
          <p:cNvPr id="622" name="PlaceHolder 2"/>
          <p:cNvSpPr>
            <a:spLocks noGrp="1"/>
          </p:cNvSpPr>
          <p:nvPr>
            <p:ph type="body"/>
          </p:nvPr>
        </p:nvSpPr>
        <p:spPr>
          <a:xfrm>
            <a:off x="719640" y="4679640"/>
            <a:ext cx="6119640" cy="5040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TextShape 1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E57D2A8C-3AE5-47B6-BFF1-C3C7FB0756FF}" type="slidenum">
              <a:rPr lang="de-DE" sz="1400" strike="noStrike">
                <a:solidFill>
                  <a:srgbClr val="000000"/>
                </a:solidFill>
                <a:latin typeface="Times New Roman"/>
                <a:ea typeface="Tahoma"/>
              </a:rPr>
              <a:t>&lt;number&gt;</a:t>
            </a:fld>
            <a:endParaRPr/>
          </a:p>
        </p:txBody>
      </p:sp>
      <p:sp>
        <p:nvSpPr>
          <p:cNvPr id="624" name="PlaceHolder 2"/>
          <p:cNvSpPr>
            <a:spLocks noGrp="1"/>
          </p:cNvSpPr>
          <p:nvPr>
            <p:ph type="body"/>
          </p:nvPr>
        </p:nvSpPr>
        <p:spPr>
          <a:xfrm>
            <a:off x="719640" y="4679640"/>
            <a:ext cx="6119640" cy="5040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TextShape 1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02DB0417-5B88-4B55-BC6C-74123F7924D5}" type="slidenum">
              <a:rPr lang="de-DE" sz="1400" strike="noStrike">
                <a:solidFill>
                  <a:srgbClr val="000000"/>
                </a:solidFill>
                <a:latin typeface="Times New Roman"/>
                <a:ea typeface="Tahoma"/>
              </a:rPr>
              <a:t>&lt;number&gt;</a:t>
            </a:fld>
            <a:endParaRPr/>
          </a:p>
        </p:txBody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719640" y="4679640"/>
            <a:ext cx="6119640" cy="5040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TextShape 1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2F0F1BC7-66CA-41BA-AE60-82DF55DE7E0A}" type="slidenum">
              <a:rPr lang="de-DE" sz="1400" strike="noStrike">
                <a:solidFill>
                  <a:srgbClr val="000000"/>
                </a:solidFill>
                <a:latin typeface="Times New Roman"/>
                <a:ea typeface="Tahoma"/>
              </a:rPr>
              <a:t>&lt;number&gt;</a:t>
            </a:fld>
            <a:endParaRPr/>
          </a:p>
        </p:txBody>
      </p:sp>
      <p:sp>
        <p:nvSpPr>
          <p:cNvPr id="628" name="PlaceHolder 2"/>
          <p:cNvSpPr>
            <a:spLocks noGrp="1"/>
          </p:cNvSpPr>
          <p:nvPr>
            <p:ph type="body"/>
          </p:nvPr>
        </p:nvSpPr>
        <p:spPr>
          <a:xfrm>
            <a:off x="719640" y="4679640"/>
            <a:ext cx="6119640" cy="5040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TextShape 1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45D1B6EF-C399-44F3-AA6A-F4C758690486}" type="slidenum">
              <a:rPr lang="de-DE" sz="1400" strike="noStrike">
                <a:solidFill>
                  <a:srgbClr val="000000"/>
                </a:solidFill>
                <a:latin typeface="Times New Roman"/>
                <a:ea typeface="Tahoma"/>
              </a:rPr>
              <a:t>&lt;number&gt;</a:t>
            </a:fld>
            <a:endParaRPr/>
          </a:p>
        </p:txBody>
      </p:sp>
      <p:sp>
        <p:nvSpPr>
          <p:cNvPr id="630" name="PlaceHolder 2"/>
          <p:cNvSpPr>
            <a:spLocks noGrp="1"/>
          </p:cNvSpPr>
          <p:nvPr>
            <p:ph type="body"/>
          </p:nvPr>
        </p:nvSpPr>
        <p:spPr>
          <a:xfrm>
            <a:off x="719640" y="4679640"/>
            <a:ext cx="6119640" cy="5040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TextShape 1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588A8FD1-6AE6-48B1-AD6C-BC25E633EBA9}" type="slidenum">
              <a:rPr lang="de-DE" sz="1400" strike="noStrike">
                <a:solidFill>
                  <a:srgbClr val="000000"/>
                </a:solidFill>
                <a:latin typeface="Times New Roman"/>
                <a:ea typeface="Tahoma"/>
              </a:rPr>
              <a:t>&lt;number&gt;</a:t>
            </a:fld>
            <a:endParaRPr/>
          </a:p>
        </p:txBody>
      </p:sp>
      <p:sp>
        <p:nvSpPr>
          <p:cNvPr id="606" name="PlaceHolder 2"/>
          <p:cNvSpPr>
            <a:spLocks noGrp="1"/>
          </p:cNvSpPr>
          <p:nvPr>
            <p:ph type="body"/>
          </p:nvPr>
        </p:nvSpPr>
        <p:spPr>
          <a:xfrm>
            <a:off x="719640" y="4679640"/>
            <a:ext cx="6119640" cy="5040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TextShape 1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011AAD7A-B585-4CFC-BE76-59386FCA349F}" type="slidenum">
              <a:rPr lang="de-DE" sz="1400" strike="noStrike">
                <a:solidFill>
                  <a:srgbClr val="000000"/>
                </a:solidFill>
                <a:latin typeface="Times New Roman"/>
                <a:ea typeface="Tahoma"/>
              </a:rPr>
              <a:t>&lt;number&gt;</a:t>
            </a:fld>
            <a:endParaRPr/>
          </a:p>
        </p:txBody>
      </p:sp>
      <p:sp>
        <p:nvSpPr>
          <p:cNvPr id="632" name="PlaceHolder 2"/>
          <p:cNvSpPr>
            <a:spLocks noGrp="1"/>
          </p:cNvSpPr>
          <p:nvPr>
            <p:ph type="body"/>
          </p:nvPr>
        </p:nvSpPr>
        <p:spPr>
          <a:xfrm>
            <a:off x="719640" y="4679640"/>
            <a:ext cx="6119640" cy="5040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TextShape 1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85F308AA-A614-4514-A0A5-5BB3E1EE03E7}" type="slidenum">
              <a:rPr lang="de-DE" sz="1400" strike="noStrike">
                <a:solidFill>
                  <a:srgbClr val="000000"/>
                </a:solidFill>
                <a:latin typeface="Times New Roman"/>
                <a:ea typeface="Tahoma"/>
              </a:rPr>
              <a:t>&lt;number&gt;</a:t>
            </a:fld>
            <a:endParaRPr/>
          </a:p>
        </p:txBody>
      </p:sp>
      <p:sp>
        <p:nvSpPr>
          <p:cNvPr id="634" name="PlaceHolder 2"/>
          <p:cNvSpPr>
            <a:spLocks noGrp="1"/>
          </p:cNvSpPr>
          <p:nvPr>
            <p:ph type="body"/>
          </p:nvPr>
        </p:nvSpPr>
        <p:spPr>
          <a:xfrm>
            <a:off x="719640" y="4679640"/>
            <a:ext cx="6119640" cy="5040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TextShape 1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6F3E86BE-B3AB-4043-A16E-7EF926EF6186}" type="slidenum">
              <a:rPr lang="de-DE" sz="1400" strike="noStrike">
                <a:solidFill>
                  <a:srgbClr val="000000"/>
                </a:solidFill>
                <a:latin typeface="Times New Roman"/>
                <a:ea typeface="Tahoma"/>
              </a:rPr>
              <a:t>&lt;number&gt;</a:t>
            </a:fld>
            <a:endParaRPr/>
          </a:p>
        </p:txBody>
      </p:sp>
      <p:sp>
        <p:nvSpPr>
          <p:cNvPr id="636" name="PlaceHolder 2"/>
          <p:cNvSpPr>
            <a:spLocks noGrp="1"/>
          </p:cNvSpPr>
          <p:nvPr>
            <p:ph type="body"/>
          </p:nvPr>
        </p:nvSpPr>
        <p:spPr>
          <a:xfrm>
            <a:off x="719640" y="4679640"/>
            <a:ext cx="6119640" cy="5040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TextShape 1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2792B50E-D242-453D-A5D5-F85129710B6C}" type="slidenum">
              <a:rPr lang="de-DE" sz="1400" strike="noStrike">
                <a:solidFill>
                  <a:srgbClr val="000000"/>
                </a:solidFill>
                <a:latin typeface="Times New Roman"/>
                <a:ea typeface="Tahoma"/>
              </a:rPr>
              <a:t>&lt;number&gt;</a:t>
            </a:fld>
            <a:endParaRPr/>
          </a:p>
        </p:txBody>
      </p:sp>
      <p:sp>
        <p:nvSpPr>
          <p:cNvPr id="608" name="PlaceHolder 2"/>
          <p:cNvSpPr>
            <a:spLocks noGrp="1"/>
          </p:cNvSpPr>
          <p:nvPr>
            <p:ph type="body"/>
          </p:nvPr>
        </p:nvSpPr>
        <p:spPr>
          <a:xfrm>
            <a:off x="719640" y="4679640"/>
            <a:ext cx="6119640" cy="504000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de-DE" sz="2000" strike="noStrike">
                <a:solidFill>
                  <a:srgbClr val="000000"/>
                </a:solidFill>
                <a:latin typeface="Arial"/>
                <a:ea typeface="Arial Unicode MS"/>
              </a:rPr>
              <a:t>- Schwierigkeiten: Schnittstelle zwischen GUI und Logik</a:t>
            </a:r>
            <a:endParaRPr/>
          </a:p>
          <a:p>
            <a:pPr>
              <a:lnSpc>
                <a:spcPct val="100000"/>
              </a:lnSpc>
            </a:pPr>
            <a:r>
              <a:rPr lang="de-DE" sz="2000" strike="noStrike">
                <a:solidFill>
                  <a:srgbClr val="000000"/>
                </a:solidFill>
                <a:latin typeface="Arial"/>
                <a:ea typeface="Arial Unicode MS"/>
              </a:rPr>
              <a:t>- </a:t>
            </a:r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TextShape 1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25955466-965C-4649-8C72-159CB63B5A08}" type="slidenum">
              <a:rPr lang="de-DE" sz="1400" strike="noStrike">
                <a:solidFill>
                  <a:srgbClr val="000000"/>
                </a:solidFill>
                <a:latin typeface="Times New Roman"/>
                <a:ea typeface="Tahoma"/>
              </a:rPr>
              <a:t>&lt;number&gt;</a:t>
            </a:fld>
            <a:endParaRPr/>
          </a:p>
        </p:txBody>
      </p:sp>
      <p:sp>
        <p:nvSpPr>
          <p:cNvPr id="610" name="PlaceHolder 2"/>
          <p:cNvSpPr>
            <a:spLocks noGrp="1"/>
          </p:cNvSpPr>
          <p:nvPr>
            <p:ph type="body"/>
          </p:nvPr>
        </p:nvSpPr>
        <p:spPr>
          <a:xfrm>
            <a:off x="719640" y="4679640"/>
            <a:ext cx="6119640" cy="5040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TextShape 1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3FA4BBFB-3EF7-4CDD-94CC-BA30AD70304F}" type="slidenum">
              <a:rPr lang="de-DE" sz="1400" strike="noStrike">
                <a:solidFill>
                  <a:srgbClr val="000000"/>
                </a:solidFill>
                <a:latin typeface="Times New Roman"/>
                <a:ea typeface="Tahoma"/>
              </a:rPr>
              <a:t>&lt;number&gt;</a:t>
            </a:fld>
            <a:endParaRPr/>
          </a:p>
        </p:txBody>
      </p:sp>
      <p:sp>
        <p:nvSpPr>
          <p:cNvPr id="612" name="PlaceHolder 2"/>
          <p:cNvSpPr>
            <a:spLocks noGrp="1"/>
          </p:cNvSpPr>
          <p:nvPr>
            <p:ph type="body"/>
          </p:nvPr>
        </p:nvSpPr>
        <p:spPr>
          <a:xfrm>
            <a:off x="719640" y="4679640"/>
            <a:ext cx="6119640" cy="5040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TextShape 1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FDD0D8FA-536C-4EF9-AFB0-BC9112402E0E}" type="slidenum">
              <a:rPr lang="de-DE" sz="1400" strike="noStrike">
                <a:solidFill>
                  <a:srgbClr val="000000"/>
                </a:solidFill>
                <a:latin typeface="Times New Roman"/>
                <a:ea typeface="Tahoma"/>
              </a:rPr>
              <a:t>&lt;number&gt;</a:t>
            </a:fld>
            <a:endParaRPr/>
          </a:p>
        </p:txBody>
      </p:sp>
      <p:sp>
        <p:nvSpPr>
          <p:cNvPr id="614" name="PlaceHolder 2"/>
          <p:cNvSpPr>
            <a:spLocks noGrp="1"/>
          </p:cNvSpPr>
          <p:nvPr>
            <p:ph type="body"/>
          </p:nvPr>
        </p:nvSpPr>
        <p:spPr>
          <a:xfrm>
            <a:off x="719640" y="4679640"/>
            <a:ext cx="6119640" cy="5040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TextShape 1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9A315303-20B6-4276-B6C8-023CFEAACC91}" type="slidenum">
              <a:rPr lang="de-DE" sz="1400" strike="noStrike">
                <a:solidFill>
                  <a:srgbClr val="000000"/>
                </a:solidFill>
                <a:latin typeface="Times New Roman"/>
                <a:ea typeface="Tahoma"/>
              </a:rPr>
              <a:t>&lt;number&gt;</a:t>
            </a:fld>
            <a:endParaRPr/>
          </a:p>
        </p:txBody>
      </p:sp>
      <p:sp>
        <p:nvSpPr>
          <p:cNvPr id="616" name="PlaceHolder 2"/>
          <p:cNvSpPr>
            <a:spLocks noGrp="1"/>
          </p:cNvSpPr>
          <p:nvPr>
            <p:ph type="body"/>
          </p:nvPr>
        </p:nvSpPr>
        <p:spPr>
          <a:xfrm>
            <a:off x="719640" y="4679640"/>
            <a:ext cx="6119640" cy="5040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TextShape 1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3F8CBF89-B59C-4128-B9D1-BF85BFB66D35}" type="slidenum">
              <a:rPr lang="de-DE" sz="1400" strike="noStrike">
                <a:solidFill>
                  <a:srgbClr val="000000"/>
                </a:solidFill>
                <a:latin typeface="Times New Roman"/>
                <a:ea typeface="Tahoma"/>
              </a:rPr>
              <a:t>&lt;number&gt;</a:t>
            </a:fld>
            <a:endParaRPr/>
          </a:p>
        </p:txBody>
      </p:sp>
      <p:sp>
        <p:nvSpPr>
          <p:cNvPr id="618" name="PlaceHolder 2"/>
          <p:cNvSpPr>
            <a:spLocks noGrp="1"/>
          </p:cNvSpPr>
          <p:nvPr>
            <p:ph type="body"/>
          </p:nvPr>
        </p:nvSpPr>
        <p:spPr>
          <a:xfrm>
            <a:off x="719640" y="4679640"/>
            <a:ext cx="6119640" cy="5040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7.png"/><Relationship Id="rId3" Type="http://schemas.openxmlformats.org/officeDocument/2006/relationships/image" Target="../media/image18.png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9.png"/><Relationship Id="rId3" Type="http://schemas.openxmlformats.org/officeDocument/2006/relationships/image" Target="../media/image20.png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5.png"/><Relationship Id="rId3" Type="http://schemas.openxmlformats.org/officeDocument/2006/relationships/image" Target="../media/image26.png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28.png"/><Relationship Id="rId3" Type="http://schemas.openxmlformats.org/officeDocument/2006/relationships/image" Target="../media/image29.png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5.png"/><Relationship Id="rId3" Type="http://schemas.openxmlformats.org/officeDocument/2006/relationships/image" Target="../media/image16.png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113720"/>
            <a:ext cx="90727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7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subTitle"/>
          </p:nvPr>
        </p:nvSpPr>
        <p:spPr>
          <a:xfrm>
            <a:off x="504000" y="288000"/>
            <a:ext cx="7020360" cy="5785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2" name="PlaceHolder 3"/>
          <p:cNvSpPr>
            <a:spLocks noGrp="1"/>
          </p:cNvSpPr>
          <p:nvPr>
            <p:ph type="body"/>
          </p:nvPr>
        </p:nvSpPr>
        <p:spPr>
          <a:xfrm>
            <a:off x="50400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3" name="PlaceHolder 4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6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7" name="PlaceHolder 4"/>
          <p:cNvSpPr>
            <a:spLocks noGrp="1"/>
          </p:cNvSpPr>
          <p:nvPr>
            <p:ph type="body"/>
          </p:nvPr>
        </p:nvSpPr>
        <p:spPr>
          <a:xfrm>
            <a:off x="515304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0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1" name="PlaceHolder 4"/>
          <p:cNvSpPr>
            <a:spLocks noGrp="1"/>
          </p:cNvSpPr>
          <p:nvPr>
            <p:ph type="body"/>
          </p:nvPr>
        </p:nvSpPr>
        <p:spPr>
          <a:xfrm>
            <a:off x="504000" y="4113720"/>
            <a:ext cx="90727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4" name="PlaceHolder 3"/>
          <p:cNvSpPr>
            <a:spLocks noGrp="1"/>
          </p:cNvSpPr>
          <p:nvPr>
            <p:ph type="body"/>
          </p:nvPr>
        </p:nvSpPr>
        <p:spPr>
          <a:xfrm>
            <a:off x="504000" y="4113720"/>
            <a:ext cx="90727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7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8" name="PlaceHolder 4"/>
          <p:cNvSpPr>
            <a:spLocks noGrp="1"/>
          </p:cNvSpPr>
          <p:nvPr>
            <p:ph type="body"/>
          </p:nvPr>
        </p:nvSpPr>
        <p:spPr>
          <a:xfrm>
            <a:off x="515304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9" name="PlaceHolder 5"/>
          <p:cNvSpPr>
            <a:spLocks noGrp="1"/>
          </p:cNvSpPr>
          <p:nvPr>
            <p:ph type="body"/>
          </p:nvPr>
        </p:nvSpPr>
        <p:spPr>
          <a:xfrm>
            <a:off x="50400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2" name="PlaceHolder 3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53" name="" descr=""/>
          <p:cNvPicPr/>
          <p:nvPr/>
        </p:nvPicPr>
        <p:blipFill>
          <a:blip r:embed="rId2"/>
          <a:stretch/>
        </p:blipFill>
        <p:spPr>
          <a:xfrm>
            <a:off x="2293200" y="1823760"/>
            <a:ext cx="5493960" cy="4384080"/>
          </a:xfrm>
          <a:prstGeom prst="rect">
            <a:avLst/>
          </a:prstGeom>
          <a:ln>
            <a:noFill/>
          </a:ln>
        </p:spPr>
      </p:pic>
      <p:pic>
        <p:nvPicPr>
          <p:cNvPr id="354" name="" descr=""/>
          <p:cNvPicPr/>
          <p:nvPr/>
        </p:nvPicPr>
        <p:blipFill>
          <a:blip r:embed="rId3"/>
          <a:stretch/>
        </p:blipFill>
        <p:spPr>
          <a:xfrm>
            <a:off x="2293200" y="1823760"/>
            <a:ext cx="549396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304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62" name="PlaceHolder 2"/>
          <p:cNvSpPr>
            <a:spLocks noGrp="1"/>
          </p:cNvSpPr>
          <p:nvPr>
            <p:ph type="subTitle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64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7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subTitle"/>
          </p:nvPr>
        </p:nvSpPr>
        <p:spPr>
          <a:xfrm>
            <a:off x="504000" y="288000"/>
            <a:ext cx="7020360" cy="5785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2" name="PlaceHolder 3"/>
          <p:cNvSpPr>
            <a:spLocks noGrp="1"/>
          </p:cNvSpPr>
          <p:nvPr>
            <p:ph type="body"/>
          </p:nvPr>
        </p:nvSpPr>
        <p:spPr>
          <a:xfrm>
            <a:off x="50400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3" name="PlaceHolder 4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6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7" name="PlaceHolder 4"/>
          <p:cNvSpPr>
            <a:spLocks noGrp="1"/>
          </p:cNvSpPr>
          <p:nvPr>
            <p:ph type="body"/>
          </p:nvPr>
        </p:nvSpPr>
        <p:spPr>
          <a:xfrm>
            <a:off x="515304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0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1" name="PlaceHolder 4"/>
          <p:cNvSpPr>
            <a:spLocks noGrp="1"/>
          </p:cNvSpPr>
          <p:nvPr>
            <p:ph type="body"/>
          </p:nvPr>
        </p:nvSpPr>
        <p:spPr>
          <a:xfrm>
            <a:off x="504000" y="4113720"/>
            <a:ext cx="90727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4" name="PlaceHolder 3"/>
          <p:cNvSpPr>
            <a:spLocks noGrp="1"/>
          </p:cNvSpPr>
          <p:nvPr>
            <p:ph type="body"/>
          </p:nvPr>
        </p:nvSpPr>
        <p:spPr>
          <a:xfrm>
            <a:off x="504000" y="4113720"/>
            <a:ext cx="90727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7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8" name="PlaceHolder 4"/>
          <p:cNvSpPr>
            <a:spLocks noGrp="1"/>
          </p:cNvSpPr>
          <p:nvPr>
            <p:ph type="body"/>
          </p:nvPr>
        </p:nvSpPr>
        <p:spPr>
          <a:xfrm>
            <a:off x="515304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9" name="PlaceHolder 5"/>
          <p:cNvSpPr>
            <a:spLocks noGrp="1"/>
          </p:cNvSpPr>
          <p:nvPr>
            <p:ph type="body"/>
          </p:nvPr>
        </p:nvSpPr>
        <p:spPr>
          <a:xfrm>
            <a:off x="50400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293200" y="1823760"/>
            <a:ext cx="5493960" cy="438408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293200" y="1823760"/>
            <a:ext cx="549396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91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2" name="PlaceHolder 3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93" name="" descr=""/>
          <p:cNvPicPr/>
          <p:nvPr/>
        </p:nvPicPr>
        <p:blipFill>
          <a:blip r:embed="rId2"/>
          <a:stretch/>
        </p:blipFill>
        <p:spPr>
          <a:xfrm>
            <a:off x="2293200" y="1823760"/>
            <a:ext cx="5493960" cy="4384080"/>
          </a:xfrm>
          <a:prstGeom prst="rect">
            <a:avLst/>
          </a:prstGeom>
          <a:ln>
            <a:noFill/>
          </a:ln>
        </p:spPr>
      </p:pic>
      <p:pic>
        <p:nvPicPr>
          <p:cNvPr id="394" name="" descr=""/>
          <p:cNvPicPr/>
          <p:nvPr/>
        </p:nvPicPr>
        <p:blipFill>
          <a:blip r:embed="rId3"/>
          <a:stretch/>
        </p:blipFill>
        <p:spPr>
          <a:xfrm>
            <a:off x="2293200" y="1823760"/>
            <a:ext cx="549396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01" name="PlaceHolder 2"/>
          <p:cNvSpPr>
            <a:spLocks noGrp="1"/>
          </p:cNvSpPr>
          <p:nvPr>
            <p:ph type="subTitle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03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05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06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subTitle"/>
          </p:nvPr>
        </p:nvSpPr>
        <p:spPr>
          <a:xfrm>
            <a:off x="504000" y="288000"/>
            <a:ext cx="7020360" cy="5785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11" name="PlaceHolder 3"/>
          <p:cNvSpPr>
            <a:spLocks noGrp="1"/>
          </p:cNvSpPr>
          <p:nvPr>
            <p:ph type="body"/>
          </p:nvPr>
        </p:nvSpPr>
        <p:spPr>
          <a:xfrm>
            <a:off x="50400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12" name="PlaceHolder 4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14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15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16" name="PlaceHolder 4"/>
          <p:cNvSpPr>
            <a:spLocks noGrp="1"/>
          </p:cNvSpPr>
          <p:nvPr>
            <p:ph type="body"/>
          </p:nvPr>
        </p:nvSpPr>
        <p:spPr>
          <a:xfrm>
            <a:off x="515304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18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19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20" name="PlaceHolder 4"/>
          <p:cNvSpPr>
            <a:spLocks noGrp="1"/>
          </p:cNvSpPr>
          <p:nvPr>
            <p:ph type="body"/>
          </p:nvPr>
        </p:nvSpPr>
        <p:spPr>
          <a:xfrm>
            <a:off x="504000" y="4113720"/>
            <a:ext cx="90727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22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23" name="PlaceHolder 3"/>
          <p:cNvSpPr>
            <a:spLocks noGrp="1"/>
          </p:cNvSpPr>
          <p:nvPr>
            <p:ph type="body"/>
          </p:nvPr>
        </p:nvSpPr>
        <p:spPr>
          <a:xfrm>
            <a:off x="504000" y="4113720"/>
            <a:ext cx="90727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26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27" name="PlaceHolder 4"/>
          <p:cNvSpPr>
            <a:spLocks noGrp="1"/>
          </p:cNvSpPr>
          <p:nvPr>
            <p:ph type="body"/>
          </p:nvPr>
        </p:nvSpPr>
        <p:spPr>
          <a:xfrm>
            <a:off x="515304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28" name="PlaceHolder 5"/>
          <p:cNvSpPr>
            <a:spLocks noGrp="1"/>
          </p:cNvSpPr>
          <p:nvPr>
            <p:ph type="body"/>
          </p:nvPr>
        </p:nvSpPr>
        <p:spPr>
          <a:xfrm>
            <a:off x="50400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30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31" name="PlaceHolder 3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32" name="" descr=""/>
          <p:cNvPicPr/>
          <p:nvPr/>
        </p:nvPicPr>
        <p:blipFill>
          <a:blip r:embed="rId2"/>
          <a:stretch/>
        </p:blipFill>
        <p:spPr>
          <a:xfrm>
            <a:off x="2293200" y="1823760"/>
            <a:ext cx="5493960" cy="4384080"/>
          </a:xfrm>
          <a:prstGeom prst="rect">
            <a:avLst/>
          </a:prstGeom>
          <a:ln>
            <a:noFill/>
          </a:ln>
        </p:spPr>
      </p:pic>
      <p:pic>
        <p:nvPicPr>
          <p:cNvPr id="433" name="" descr=""/>
          <p:cNvPicPr/>
          <p:nvPr/>
        </p:nvPicPr>
        <p:blipFill>
          <a:blip r:embed="rId3"/>
          <a:stretch/>
        </p:blipFill>
        <p:spPr>
          <a:xfrm>
            <a:off x="2293200" y="1823760"/>
            <a:ext cx="549396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40" name="PlaceHolder 2"/>
          <p:cNvSpPr>
            <a:spLocks noGrp="1"/>
          </p:cNvSpPr>
          <p:nvPr>
            <p:ph type="subTitle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42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5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subTitle"/>
          </p:nvPr>
        </p:nvSpPr>
        <p:spPr>
          <a:xfrm>
            <a:off x="504000" y="288000"/>
            <a:ext cx="7020360" cy="5785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49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50" name="PlaceHolder 3"/>
          <p:cNvSpPr>
            <a:spLocks noGrp="1"/>
          </p:cNvSpPr>
          <p:nvPr>
            <p:ph type="body"/>
          </p:nvPr>
        </p:nvSpPr>
        <p:spPr>
          <a:xfrm>
            <a:off x="50400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51" name="PlaceHolder 4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53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54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55" name="PlaceHolder 4"/>
          <p:cNvSpPr>
            <a:spLocks noGrp="1"/>
          </p:cNvSpPr>
          <p:nvPr>
            <p:ph type="body"/>
          </p:nvPr>
        </p:nvSpPr>
        <p:spPr>
          <a:xfrm>
            <a:off x="515304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57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58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59" name="PlaceHolder 4"/>
          <p:cNvSpPr>
            <a:spLocks noGrp="1"/>
          </p:cNvSpPr>
          <p:nvPr>
            <p:ph type="body"/>
          </p:nvPr>
        </p:nvSpPr>
        <p:spPr>
          <a:xfrm>
            <a:off x="504000" y="4113720"/>
            <a:ext cx="90727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62" name="PlaceHolder 3"/>
          <p:cNvSpPr>
            <a:spLocks noGrp="1"/>
          </p:cNvSpPr>
          <p:nvPr>
            <p:ph type="body"/>
          </p:nvPr>
        </p:nvSpPr>
        <p:spPr>
          <a:xfrm>
            <a:off x="504000" y="4113720"/>
            <a:ext cx="90727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65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66" name="PlaceHolder 4"/>
          <p:cNvSpPr>
            <a:spLocks noGrp="1"/>
          </p:cNvSpPr>
          <p:nvPr>
            <p:ph type="body"/>
          </p:nvPr>
        </p:nvSpPr>
        <p:spPr>
          <a:xfrm>
            <a:off x="515304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67" name="PlaceHolder 5"/>
          <p:cNvSpPr>
            <a:spLocks noGrp="1"/>
          </p:cNvSpPr>
          <p:nvPr>
            <p:ph type="body"/>
          </p:nvPr>
        </p:nvSpPr>
        <p:spPr>
          <a:xfrm>
            <a:off x="50400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70" name="PlaceHolder 3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71" name="" descr=""/>
          <p:cNvPicPr/>
          <p:nvPr/>
        </p:nvPicPr>
        <p:blipFill>
          <a:blip r:embed="rId2"/>
          <a:stretch/>
        </p:blipFill>
        <p:spPr>
          <a:xfrm>
            <a:off x="2293200" y="1823760"/>
            <a:ext cx="5493960" cy="4384080"/>
          </a:xfrm>
          <a:prstGeom prst="rect">
            <a:avLst/>
          </a:prstGeom>
          <a:ln>
            <a:noFill/>
          </a:ln>
        </p:spPr>
      </p:pic>
      <p:pic>
        <p:nvPicPr>
          <p:cNvPr id="472" name="" descr=""/>
          <p:cNvPicPr/>
          <p:nvPr/>
        </p:nvPicPr>
        <p:blipFill>
          <a:blip r:embed="rId3"/>
          <a:stretch/>
        </p:blipFill>
        <p:spPr>
          <a:xfrm>
            <a:off x="2293200" y="1823760"/>
            <a:ext cx="549396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79" name="PlaceHolder 2"/>
          <p:cNvSpPr>
            <a:spLocks noGrp="1"/>
          </p:cNvSpPr>
          <p:nvPr>
            <p:ph type="subTitle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81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83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4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subTitle"/>
          </p:nvPr>
        </p:nvSpPr>
        <p:spPr>
          <a:xfrm>
            <a:off x="504000" y="288000"/>
            <a:ext cx="7020360" cy="5785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88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9" name="PlaceHolder 3"/>
          <p:cNvSpPr>
            <a:spLocks noGrp="1"/>
          </p:cNvSpPr>
          <p:nvPr>
            <p:ph type="body"/>
          </p:nvPr>
        </p:nvSpPr>
        <p:spPr>
          <a:xfrm>
            <a:off x="50400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0" name="PlaceHolder 4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92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3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4" name="PlaceHolder 4"/>
          <p:cNvSpPr>
            <a:spLocks noGrp="1"/>
          </p:cNvSpPr>
          <p:nvPr>
            <p:ph type="body"/>
          </p:nvPr>
        </p:nvSpPr>
        <p:spPr>
          <a:xfrm>
            <a:off x="515304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96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7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8" name="PlaceHolder 4"/>
          <p:cNvSpPr>
            <a:spLocks noGrp="1"/>
          </p:cNvSpPr>
          <p:nvPr>
            <p:ph type="body"/>
          </p:nvPr>
        </p:nvSpPr>
        <p:spPr>
          <a:xfrm>
            <a:off x="504000" y="4113720"/>
            <a:ext cx="90727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00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1" name="PlaceHolder 3"/>
          <p:cNvSpPr>
            <a:spLocks noGrp="1"/>
          </p:cNvSpPr>
          <p:nvPr>
            <p:ph type="body"/>
          </p:nvPr>
        </p:nvSpPr>
        <p:spPr>
          <a:xfrm>
            <a:off x="504000" y="4113720"/>
            <a:ext cx="90727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03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4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5" name="PlaceHolder 4"/>
          <p:cNvSpPr>
            <a:spLocks noGrp="1"/>
          </p:cNvSpPr>
          <p:nvPr>
            <p:ph type="body"/>
          </p:nvPr>
        </p:nvSpPr>
        <p:spPr>
          <a:xfrm>
            <a:off x="515304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6" name="PlaceHolder 5"/>
          <p:cNvSpPr>
            <a:spLocks noGrp="1"/>
          </p:cNvSpPr>
          <p:nvPr>
            <p:ph type="body"/>
          </p:nvPr>
        </p:nvSpPr>
        <p:spPr>
          <a:xfrm>
            <a:off x="50400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9" name="PlaceHolder 3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510" name="" descr=""/>
          <p:cNvPicPr/>
          <p:nvPr/>
        </p:nvPicPr>
        <p:blipFill>
          <a:blip r:embed="rId2"/>
          <a:stretch/>
        </p:blipFill>
        <p:spPr>
          <a:xfrm>
            <a:off x="2293200" y="1823760"/>
            <a:ext cx="5493960" cy="4384080"/>
          </a:xfrm>
          <a:prstGeom prst="rect">
            <a:avLst/>
          </a:prstGeom>
          <a:ln>
            <a:noFill/>
          </a:ln>
        </p:spPr>
      </p:pic>
      <p:pic>
        <p:nvPicPr>
          <p:cNvPr id="511" name="" descr=""/>
          <p:cNvPicPr/>
          <p:nvPr/>
        </p:nvPicPr>
        <p:blipFill>
          <a:blip r:embed="rId3"/>
          <a:stretch/>
        </p:blipFill>
        <p:spPr>
          <a:xfrm>
            <a:off x="2293200" y="1823760"/>
            <a:ext cx="549396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19" name="PlaceHolder 2"/>
          <p:cNvSpPr>
            <a:spLocks noGrp="1"/>
          </p:cNvSpPr>
          <p:nvPr>
            <p:ph type="subTitle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21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23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24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subTitle"/>
          </p:nvPr>
        </p:nvSpPr>
        <p:spPr>
          <a:xfrm>
            <a:off x="504000" y="288000"/>
            <a:ext cx="7020360" cy="5785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28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29" name="PlaceHolder 3"/>
          <p:cNvSpPr>
            <a:spLocks noGrp="1"/>
          </p:cNvSpPr>
          <p:nvPr>
            <p:ph type="body"/>
          </p:nvPr>
        </p:nvSpPr>
        <p:spPr>
          <a:xfrm>
            <a:off x="50400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0" name="PlaceHolder 4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32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3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4" name="PlaceHolder 4"/>
          <p:cNvSpPr>
            <a:spLocks noGrp="1"/>
          </p:cNvSpPr>
          <p:nvPr>
            <p:ph type="body"/>
          </p:nvPr>
        </p:nvSpPr>
        <p:spPr>
          <a:xfrm>
            <a:off x="515304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36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7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8" name="PlaceHolder 4"/>
          <p:cNvSpPr>
            <a:spLocks noGrp="1"/>
          </p:cNvSpPr>
          <p:nvPr>
            <p:ph type="body"/>
          </p:nvPr>
        </p:nvSpPr>
        <p:spPr>
          <a:xfrm>
            <a:off x="504000" y="4113720"/>
            <a:ext cx="90727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40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1" name="PlaceHolder 3"/>
          <p:cNvSpPr>
            <a:spLocks noGrp="1"/>
          </p:cNvSpPr>
          <p:nvPr>
            <p:ph type="body"/>
          </p:nvPr>
        </p:nvSpPr>
        <p:spPr>
          <a:xfrm>
            <a:off x="504000" y="4113720"/>
            <a:ext cx="90727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43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4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5" name="PlaceHolder 4"/>
          <p:cNvSpPr>
            <a:spLocks noGrp="1"/>
          </p:cNvSpPr>
          <p:nvPr>
            <p:ph type="body"/>
          </p:nvPr>
        </p:nvSpPr>
        <p:spPr>
          <a:xfrm>
            <a:off x="515304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6" name="PlaceHolder 5"/>
          <p:cNvSpPr>
            <a:spLocks noGrp="1"/>
          </p:cNvSpPr>
          <p:nvPr>
            <p:ph type="body"/>
          </p:nvPr>
        </p:nvSpPr>
        <p:spPr>
          <a:xfrm>
            <a:off x="50400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48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9" name="PlaceHolder 3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550" name="" descr=""/>
          <p:cNvPicPr/>
          <p:nvPr/>
        </p:nvPicPr>
        <p:blipFill>
          <a:blip r:embed="rId2"/>
          <a:stretch/>
        </p:blipFill>
        <p:spPr>
          <a:xfrm>
            <a:off x="2293200" y="1823760"/>
            <a:ext cx="5493960" cy="4384080"/>
          </a:xfrm>
          <a:prstGeom prst="rect">
            <a:avLst/>
          </a:prstGeom>
          <a:ln>
            <a:noFill/>
          </a:ln>
        </p:spPr>
      </p:pic>
      <p:pic>
        <p:nvPicPr>
          <p:cNvPr id="551" name="" descr=""/>
          <p:cNvPicPr/>
          <p:nvPr/>
        </p:nvPicPr>
        <p:blipFill>
          <a:blip r:embed="rId3"/>
          <a:stretch/>
        </p:blipFill>
        <p:spPr>
          <a:xfrm>
            <a:off x="2293200" y="1823760"/>
            <a:ext cx="549396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504000" y="288000"/>
            <a:ext cx="7020360" cy="5785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0400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15304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04000" y="4113720"/>
            <a:ext cx="90727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04000" y="4113720"/>
            <a:ext cx="90727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515304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50400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2293200" y="1823760"/>
            <a:ext cx="5493960" cy="438408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2293200" y="1823760"/>
            <a:ext cx="549396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504000" y="288000"/>
            <a:ext cx="7020360" cy="5785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50400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515304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504000" y="4113720"/>
            <a:ext cx="90727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504000" y="4113720"/>
            <a:ext cx="90727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515304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50400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15" name="" descr=""/>
          <p:cNvPicPr/>
          <p:nvPr/>
        </p:nvPicPr>
        <p:blipFill>
          <a:blip r:embed="rId2"/>
          <a:stretch/>
        </p:blipFill>
        <p:spPr>
          <a:xfrm>
            <a:off x="2293200" y="1823760"/>
            <a:ext cx="5493960" cy="438408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3"/>
          <a:stretch/>
        </p:blipFill>
        <p:spPr>
          <a:xfrm>
            <a:off x="2293200" y="1823760"/>
            <a:ext cx="549396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504000" y="288000"/>
            <a:ext cx="7020360" cy="5785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50400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515304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504000" y="4113720"/>
            <a:ext cx="90727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504000" y="4113720"/>
            <a:ext cx="90727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515304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50400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54" name="" descr=""/>
          <p:cNvPicPr/>
          <p:nvPr/>
        </p:nvPicPr>
        <p:blipFill>
          <a:blip r:embed="rId2"/>
          <a:stretch/>
        </p:blipFill>
        <p:spPr>
          <a:xfrm>
            <a:off x="2293200" y="1823760"/>
            <a:ext cx="5493960" cy="4384080"/>
          </a:xfrm>
          <a:prstGeom prst="rect">
            <a:avLst/>
          </a:prstGeom>
          <a:ln>
            <a:noFill/>
          </a:ln>
        </p:spPr>
      </p:pic>
      <p:pic>
        <p:nvPicPr>
          <p:cNvPr id="155" name="" descr=""/>
          <p:cNvPicPr/>
          <p:nvPr/>
        </p:nvPicPr>
        <p:blipFill>
          <a:blip r:embed="rId3"/>
          <a:stretch/>
        </p:blipFill>
        <p:spPr>
          <a:xfrm>
            <a:off x="2293200" y="1823760"/>
            <a:ext cx="549396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63" name="PlaceHolder 2"/>
          <p:cNvSpPr>
            <a:spLocks noGrp="1"/>
          </p:cNvSpPr>
          <p:nvPr>
            <p:ph type="subTitle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subTitle"/>
          </p:nvPr>
        </p:nvSpPr>
        <p:spPr>
          <a:xfrm>
            <a:off x="504000" y="288000"/>
            <a:ext cx="7020360" cy="5785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50400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515304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504000" y="4113720"/>
            <a:ext cx="90727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504000" y="4113720"/>
            <a:ext cx="90727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515304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0" name="PlaceHolder 5"/>
          <p:cNvSpPr>
            <a:spLocks noGrp="1"/>
          </p:cNvSpPr>
          <p:nvPr>
            <p:ph type="body"/>
          </p:nvPr>
        </p:nvSpPr>
        <p:spPr>
          <a:xfrm>
            <a:off x="50400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88000"/>
            <a:ext cx="7020360" cy="5785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94" name="" descr=""/>
          <p:cNvPicPr/>
          <p:nvPr/>
        </p:nvPicPr>
        <p:blipFill>
          <a:blip r:embed="rId2"/>
          <a:stretch/>
        </p:blipFill>
        <p:spPr>
          <a:xfrm>
            <a:off x="2293200" y="1823760"/>
            <a:ext cx="5493960" cy="4384080"/>
          </a:xfrm>
          <a:prstGeom prst="rect">
            <a:avLst/>
          </a:prstGeom>
          <a:ln>
            <a:noFill/>
          </a:ln>
        </p:spPr>
      </p:pic>
      <p:pic>
        <p:nvPicPr>
          <p:cNvPr id="195" name="" descr=""/>
          <p:cNvPicPr/>
          <p:nvPr/>
        </p:nvPicPr>
        <p:blipFill>
          <a:blip r:embed="rId3"/>
          <a:stretch/>
        </p:blipFill>
        <p:spPr>
          <a:xfrm>
            <a:off x="2293200" y="1823760"/>
            <a:ext cx="549396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05" name="PlaceHolder 2"/>
          <p:cNvSpPr>
            <a:spLocks noGrp="1"/>
          </p:cNvSpPr>
          <p:nvPr>
            <p:ph type="subTitle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ubTitle"/>
          </p:nvPr>
        </p:nvSpPr>
        <p:spPr>
          <a:xfrm>
            <a:off x="504000" y="288000"/>
            <a:ext cx="7020360" cy="5785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50400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515304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504000" y="4113720"/>
            <a:ext cx="90727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504000" y="4113720"/>
            <a:ext cx="90727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515304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2" name="PlaceHolder 5"/>
          <p:cNvSpPr>
            <a:spLocks noGrp="1"/>
          </p:cNvSpPr>
          <p:nvPr>
            <p:ph type="body"/>
          </p:nvPr>
        </p:nvSpPr>
        <p:spPr>
          <a:xfrm>
            <a:off x="50400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36" name="" descr=""/>
          <p:cNvPicPr/>
          <p:nvPr/>
        </p:nvPicPr>
        <p:blipFill>
          <a:blip r:embed="rId2"/>
          <a:stretch/>
        </p:blipFill>
        <p:spPr>
          <a:xfrm>
            <a:off x="2293200" y="1823760"/>
            <a:ext cx="5493960" cy="4384080"/>
          </a:xfrm>
          <a:prstGeom prst="rect">
            <a:avLst/>
          </a:prstGeom>
          <a:ln>
            <a:noFill/>
          </a:ln>
        </p:spPr>
      </p:pic>
      <p:pic>
        <p:nvPicPr>
          <p:cNvPr id="237" name="" descr=""/>
          <p:cNvPicPr/>
          <p:nvPr/>
        </p:nvPicPr>
        <p:blipFill>
          <a:blip r:embed="rId3"/>
          <a:stretch/>
        </p:blipFill>
        <p:spPr>
          <a:xfrm>
            <a:off x="2293200" y="1823760"/>
            <a:ext cx="549396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43" name="PlaceHolder 2"/>
          <p:cNvSpPr>
            <a:spLocks noGrp="1"/>
          </p:cNvSpPr>
          <p:nvPr>
            <p:ph type="subTitle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subTitle"/>
          </p:nvPr>
        </p:nvSpPr>
        <p:spPr>
          <a:xfrm>
            <a:off x="504000" y="288000"/>
            <a:ext cx="7020360" cy="5785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50400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4" name="PlaceHolder 4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304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8" name="PlaceHolder 4"/>
          <p:cNvSpPr>
            <a:spLocks noGrp="1"/>
          </p:cNvSpPr>
          <p:nvPr>
            <p:ph type="body"/>
          </p:nvPr>
        </p:nvSpPr>
        <p:spPr>
          <a:xfrm>
            <a:off x="515304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504000" y="4113720"/>
            <a:ext cx="90727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504000" y="4113720"/>
            <a:ext cx="90727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9" name="PlaceHolder 4"/>
          <p:cNvSpPr>
            <a:spLocks noGrp="1"/>
          </p:cNvSpPr>
          <p:nvPr>
            <p:ph type="body"/>
          </p:nvPr>
        </p:nvSpPr>
        <p:spPr>
          <a:xfrm>
            <a:off x="515304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0" name="PlaceHolder 5"/>
          <p:cNvSpPr>
            <a:spLocks noGrp="1"/>
          </p:cNvSpPr>
          <p:nvPr>
            <p:ph type="body"/>
          </p:nvPr>
        </p:nvSpPr>
        <p:spPr>
          <a:xfrm>
            <a:off x="50400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74" name="" descr=""/>
          <p:cNvPicPr/>
          <p:nvPr/>
        </p:nvPicPr>
        <p:blipFill>
          <a:blip r:embed="rId2"/>
          <a:stretch/>
        </p:blipFill>
        <p:spPr>
          <a:xfrm>
            <a:off x="2293200" y="1823760"/>
            <a:ext cx="5493960" cy="4384080"/>
          </a:xfrm>
          <a:prstGeom prst="rect">
            <a:avLst/>
          </a:prstGeom>
          <a:ln>
            <a:noFill/>
          </a:ln>
        </p:spPr>
      </p:pic>
      <p:pic>
        <p:nvPicPr>
          <p:cNvPr id="275" name="" descr=""/>
          <p:cNvPicPr/>
          <p:nvPr/>
        </p:nvPicPr>
        <p:blipFill>
          <a:blip r:embed="rId3"/>
          <a:stretch/>
        </p:blipFill>
        <p:spPr>
          <a:xfrm>
            <a:off x="2293200" y="1823760"/>
            <a:ext cx="549396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82" name="PlaceHolder 2"/>
          <p:cNvSpPr>
            <a:spLocks noGrp="1"/>
          </p:cNvSpPr>
          <p:nvPr>
            <p:ph type="subTitle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113720"/>
            <a:ext cx="90727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subTitle"/>
          </p:nvPr>
        </p:nvSpPr>
        <p:spPr>
          <a:xfrm>
            <a:off x="504000" y="288000"/>
            <a:ext cx="7020360" cy="5785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50400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3" name="PlaceHolder 4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7" name="PlaceHolder 4"/>
          <p:cNvSpPr>
            <a:spLocks noGrp="1"/>
          </p:cNvSpPr>
          <p:nvPr>
            <p:ph type="body"/>
          </p:nvPr>
        </p:nvSpPr>
        <p:spPr>
          <a:xfrm>
            <a:off x="515304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1" name="PlaceHolder 4"/>
          <p:cNvSpPr>
            <a:spLocks noGrp="1"/>
          </p:cNvSpPr>
          <p:nvPr>
            <p:ph type="body"/>
          </p:nvPr>
        </p:nvSpPr>
        <p:spPr>
          <a:xfrm>
            <a:off x="504000" y="4113720"/>
            <a:ext cx="90727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4" name="PlaceHolder 3"/>
          <p:cNvSpPr>
            <a:spLocks noGrp="1"/>
          </p:cNvSpPr>
          <p:nvPr>
            <p:ph type="body"/>
          </p:nvPr>
        </p:nvSpPr>
        <p:spPr>
          <a:xfrm>
            <a:off x="504000" y="4113720"/>
            <a:ext cx="907272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7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8" name="PlaceHolder 4"/>
          <p:cNvSpPr>
            <a:spLocks noGrp="1"/>
          </p:cNvSpPr>
          <p:nvPr>
            <p:ph type="body"/>
          </p:nvPr>
        </p:nvSpPr>
        <p:spPr>
          <a:xfrm>
            <a:off x="515304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9" name="PlaceHolder 5"/>
          <p:cNvSpPr>
            <a:spLocks noGrp="1"/>
          </p:cNvSpPr>
          <p:nvPr>
            <p:ph type="body"/>
          </p:nvPr>
        </p:nvSpPr>
        <p:spPr>
          <a:xfrm>
            <a:off x="504000" y="4113720"/>
            <a:ext cx="4427280" cy="20908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2" name="PlaceHolder 3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13" name="" descr=""/>
          <p:cNvPicPr/>
          <p:nvPr/>
        </p:nvPicPr>
        <p:blipFill>
          <a:blip r:embed="rId2"/>
          <a:stretch/>
        </p:blipFill>
        <p:spPr>
          <a:xfrm>
            <a:off x="2293200" y="1823760"/>
            <a:ext cx="5493960" cy="4384080"/>
          </a:xfrm>
          <a:prstGeom prst="rect">
            <a:avLst/>
          </a:prstGeom>
          <a:ln>
            <a:noFill/>
          </a:ln>
        </p:spPr>
      </p:pic>
      <p:pic>
        <p:nvPicPr>
          <p:cNvPr id="314" name="" descr=""/>
          <p:cNvPicPr/>
          <p:nvPr/>
        </p:nvPicPr>
        <p:blipFill>
          <a:blip r:embed="rId3"/>
          <a:stretch/>
        </p:blipFill>
        <p:spPr>
          <a:xfrm>
            <a:off x="2293200" y="1823760"/>
            <a:ext cx="549396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22" name="PlaceHolder 2"/>
          <p:cNvSpPr>
            <a:spLocks noGrp="1"/>
          </p:cNvSpPr>
          <p:nvPr>
            <p:ph type="subTitle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55.xml"/><Relationship Id="rId13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57.xml"/><Relationship Id="rId4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1.xml"/><Relationship Id="rId8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3.xml"/><Relationship Id="rId10" Type="http://schemas.openxmlformats.org/officeDocument/2006/relationships/slideLayout" Target="../slideLayouts/slideLayout164.xml"/><Relationship Id="rId11" Type="http://schemas.openxmlformats.org/officeDocument/2006/relationships/slideLayout" Target="../slideLayouts/slideLayout165.xml"/><Relationship Id="rId12" Type="http://schemas.openxmlformats.org/officeDocument/2006/relationships/slideLayout" Target="../slideLayouts/slideLayout166.xml"/><Relationship Id="rId13" Type="http://schemas.openxmlformats.org/officeDocument/2006/relationships/slideLayout" Target="../slideLayouts/slideLayout167.xml"/><Relationship Id="rId14" Type="http://schemas.openxmlformats.org/officeDocument/2006/relationships/slideLayout" Target="../slideLayouts/slideLayout168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 anchorCtr="1"/>
          <a:p>
            <a:pPr algn="ctr"/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Textmasterformat bearbeiten</a:t>
            </a:r>
            <a:endParaRPr/>
          </a:p>
          <a:p>
            <a:pPr lvl="1">
              <a:lnSpc>
                <a:spcPct val="90000"/>
              </a:lnSpc>
              <a:buFont typeface="Arial"/>
              <a:buChar char="•"/>
            </a:pPr>
            <a:r>
              <a:rPr lang="de-DE" sz="2400" strike="noStrike">
                <a:solidFill>
                  <a:srgbClr val="000000"/>
                </a:solidFill>
                <a:latin typeface="Calibri"/>
              </a:rPr>
              <a:t>Zweite Ebene</a:t>
            </a:r>
            <a:endParaRPr/>
          </a:p>
          <a:p>
            <a:pPr lvl="2">
              <a:lnSpc>
                <a:spcPct val="90000"/>
              </a:lnSpc>
              <a:buFont typeface="Arial"/>
              <a:buChar char="•"/>
            </a:pPr>
            <a:r>
              <a:rPr lang="de-DE" sz="2000" strike="noStrike">
                <a:solidFill>
                  <a:srgbClr val="000000"/>
                </a:solidFill>
                <a:latin typeface="Calibri"/>
              </a:rPr>
              <a:t>Dritte Ebene</a:t>
            </a:r>
            <a:endParaRPr/>
          </a:p>
          <a:p>
            <a:pPr lvl="3">
              <a:lnSpc>
                <a:spcPct val="90000"/>
              </a:lnSpc>
              <a:buFont typeface="Arial"/>
              <a:buChar char="•"/>
            </a:pPr>
            <a:r>
              <a:rPr lang="de-DE" strike="noStrike">
                <a:solidFill>
                  <a:srgbClr val="000000"/>
                </a:solidFill>
                <a:latin typeface="Calibri"/>
              </a:rPr>
              <a:t>Vierte Ebene</a:t>
            </a:r>
            <a:endParaRPr/>
          </a:p>
          <a:p>
            <a:pPr lvl="4">
              <a:lnSpc>
                <a:spcPct val="90000"/>
              </a:lnSpc>
              <a:buFont typeface="Arial"/>
              <a:buChar char="•"/>
            </a:pPr>
            <a:r>
              <a:rPr lang="de-DE" strike="noStrike">
                <a:solidFill>
                  <a:srgbClr val="000000"/>
                </a:solidFill>
                <a:latin typeface="Calibri"/>
              </a:rPr>
              <a:t>Fünfte Ebene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 anchorCtr="1"/>
          <a:p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100000"/>
              </a:lnSpc>
            </a:pPr>
            <a:fld id="{5935525A-E57C-4656-9BE7-A776C5A71238}" type="slidenum">
              <a:rPr lang="de-DE" sz="1400" strike="noStrike">
                <a:solidFill>
                  <a:srgbClr val="000000"/>
                </a:solidFill>
                <a:latin typeface="Times New Roman"/>
                <a:ea typeface="Tahoma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693720" y="503280"/>
            <a:ext cx="3251160" cy="1765440"/>
          </a:xfrm>
          <a:prstGeom prst="rect">
            <a:avLst/>
          </a:prstGeom>
        </p:spPr>
        <p:txBody>
          <a:bodyPr lIns="0" rIns="0" tIns="0" bIns="0" anchor="b" anchorCtr="1"/>
          <a:p>
            <a:pPr algn="ctr">
              <a:lnSpc>
                <a:spcPct val="100000"/>
              </a:lnSpc>
            </a:pP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Titelmasterformat durch Klicken bearbeiten</a:t>
            </a:r>
            <a:endParaRPr/>
          </a:p>
        </p:txBody>
      </p:sp>
      <p:sp>
        <p:nvSpPr>
          <p:cNvPr id="356" name="PlaceHolder 2"/>
          <p:cNvSpPr>
            <a:spLocks noGrp="1"/>
          </p:cNvSpPr>
          <p:nvPr>
            <p:ph type="title"/>
          </p:nvPr>
        </p:nvSpPr>
        <p:spPr>
          <a:xfrm>
            <a:off x="4286160" y="1089000"/>
            <a:ext cx="5102280" cy="5372280"/>
          </a:xfrm>
          <a:prstGeom prst="rect">
            <a:avLst/>
          </a:prstGeom>
        </p:spPr>
        <p:txBody>
          <a:bodyPr lIns="0" rIns="0" tIns="0" bIns="0"/>
          <a:p>
            <a:pPr algn="ctr"/>
            <a:endParaRPr/>
          </a:p>
        </p:txBody>
      </p:sp>
      <p:sp>
        <p:nvSpPr>
          <p:cNvPr id="357" name="PlaceHolder 3"/>
          <p:cNvSpPr>
            <a:spLocks noGrp="1"/>
          </p:cNvSpPr>
          <p:nvPr>
            <p:ph type="body"/>
          </p:nvPr>
        </p:nvSpPr>
        <p:spPr>
          <a:xfrm>
            <a:off x="693720" y="2268360"/>
            <a:ext cx="3251160" cy="420048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de-DE" sz="1600" strike="noStrike">
                <a:solidFill>
                  <a:srgbClr val="000000"/>
                </a:solidFill>
                <a:latin typeface="Arial"/>
                <a:ea typeface="Arial Unicode MS"/>
              </a:rPr>
              <a:t>Textmasterformat bearbeiten</a:t>
            </a:r>
            <a:endParaRPr/>
          </a:p>
        </p:txBody>
      </p:sp>
      <p:sp>
        <p:nvSpPr>
          <p:cNvPr id="358" name="PlaceHolder 4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9" name="PlaceHolder 5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 anchorCtr="1"/>
          <a:p>
            <a:endParaRPr/>
          </a:p>
        </p:txBody>
      </p:sp>
      <p:sp>
        <p:nvSpPr>
          <p:cNvPr id="360" name="PlaceHolder 6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100000"/>
              </a:lnSpc>
            </a:pPr>
            <a:fld id="{9510691C-6ED5-4C87-9903-F89B8C880A3E}" type="slidenum">
              <a:rPr lang="de-DE" sz="1400" strike="noStrike">
                <a:solidFill>
                  <a:srgbClr val="000000"/>
                </a:solidFill>
                <a:latin typeface="Times New Roman"/>
                <a:ea typeface="Tahoma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 anchorCtr="1"/>
          <a:p>
            <a:pPr algn="ctr">
              <a:lnSpc>
                <a:spcPct val="100000"/>
              </a:lnSpc>
            </a:pPr>
            <a:r>
              <a:rPr lang="de-DE" sz="4400" strike="noStrike">
                <a:solidFill>
                  <a:srgbClr val="000000"/>
                </a:solidFill>
                <a:latin typeface="Arial"/>
                <a:ea typeface="Arial Unicode MS"/>
              </a:rPr>
              <a:t>Titelmasterformat durch Klicken bearbeiten</a:t>
            </a:r>
            <a:endParaRPr/>
          </a:p>
        </p:txBody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vert="vert"/>
          <a:p>
            <a:pPr>
              <a:lnSpc>
                <a:spcPct val="100000"/>
              </a:lnSpc>
            </a:pP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Textmasterformat bearbeiten</a:t>
            </a:r>
            <a:endParaRPr/>
          </a:p>
          <a:p>
            <a:pPr lvl="1">
              <a:lnSpc>
                <a:spcPct val="90000"/>
              </a:lnSpc>
              <a:buFont typeface="Arial"/>
              <a:buChar char="•"/>
            </a:pPr>
            <a:r>
              <a:rPr lang="de-DE" sz="2400" strike="noStrike">
                <a:solidFill>
                  <a:srgbClr val="000000"/>
                </a:solidFill>
                <a:latin typeface="Calibri"/>
              </a:rPr>
              <a:t>Zweite Ebene</a:t>
            </a:r>
            <a:endParaRPr/>
          </a:p>
          <a:p>
            <a:pPr lvl="2">
              <a:lnSpc>
                <a:spcPct val="90000"/>
              </a:lnSpc>
              <a:buFont typeface="Arial"/>
              <a:buChar char="•"/>
            </a:pPr>
            <a:r>
              <a:rPr lang="de-DE" sz="2000" strike="noStrike">
                <a:solidFill>
                  <a:srgbClr val="000000"/>
                </a:solidFill>
                <a:latin typeface="Calibri"/>
              </a:rPr>
              <a:t>Dritte Ebene</a:t>
            </a:r>
            <a:endParaRPr/>
          </a:p>
          <a:p>
            <a:pPr lvl="3">
              <a:lnSpc>
                <a:spcPct val="90000"/>
              </a:lnSpc>
              <a:buFont typeface="Arial"/>
              <a:buChar char="•"/>
            </a:pPr>
            <a:r>
              <a:rPr lang="de-DE" strike="noStrike">
                <a:solidFill>
                  <a:srgbClr val="000000"/>
                </a:solidFill>
                <a:latin typeface="Calibri"/>
              </a:rPr>
              <a:t>Vierte Ebene</a:t>
            </a:r>
            <a:endParaRPr/>
          </a:p>
          <a:p>
            <a:pPr lvl="4">
              <a:lnSpc>
                <a:spcPct val="90000"/>
              </a:lnSpc>
              <a:buFont typeface="Arial"/>
              <a:buChar char="•"/>
            </a:pPr>
            <a:r>
              <a:rPr lang="de-DE" strike="noStrike">
                <a:solidFill>
                  <a:srgbClr val="000000"/>
                </a:solidFill>
                <a:latin typeface="Calibri"/>
              </a:rPr>
              <a:t>Fünfte Ebene</a:t>
            </a:r>
            <a:endParaRPr/>
          </a:p>
        </p:txBody>
      </p:sp>
      <p:sp>
        <p:nvSpPr>
          <p:cNvPr id="397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8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 anchorCtr="1"/>
          <a:p>
            <a:endParaRPr/>
          </a:p>
        </p:txBody>
      </p:sp>
      <p:sp>
        <p:nvSpPr>
          <p:cNvPr id="399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100000"/>
              </a:lnSpc>
            </a:pPr>
            <a:fld id="{B0939FB4-CEB7-44BD-866D-866477E30E2F}" type="slidenum">
              <a:rPr lang="de-DE" sz="1400" strike="noStrike">
                <a:solidFill>
                  <a:srgbClr val="000000"/>
                </a:solidFill>
                <a:latin typeface="Times New Roman"/>
                <a:ea typeface="Tahoma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7308720" y="301680"/>
            <a:ext cx="2266920" cy="5851440"/>
          </a:xfrm>
          <a:prstGeom prst="rect">
            <a:avLst/>
          </a:prstGeom>
        </p:spPr>
        <p:txBody>
          <a:bodyPr lIns="0" rIns="0" tIns="0" bIns="0" anchor="ctr" anchorCtr="1" vert="vert"/>
          <a:p>
            <a:pPr algn="ctr">
              <a:lnSpc>
                <a:spcPct val="100000"/>
              </a:lnSpc>
            </a:pPr>
            <a:r>
              <a:rPr lang="de-DE" sz="4400" strike="noStrike">
                <a:solidFill>
                  <a:srgbClr val="000000"/>
                </a:solidFill>
                <a:latin typeface="Arial"/>
                <a:ea typeface="Arial Unicode MS"/>
              </a:rPr>
              <a:t>Titelmasterformat durch Klicken bearbeiten</a:t>
            </a:r>
            <a:endParaRPr/>
          </a:p>
        </p:txBody>
      </p:sp>
      <p:sp>
        <p:nvSpPr>
          <p:cNvPr id="435" name="PlaceHolder 2"/>
          <p:cNvSpPr>
            <a:spLocks noGrp="1"/>
          </p:cNvSpPr>
          <p:nvPr>
            <p:ph type="body"/>
          </p:nvPr>
        </p:nvSpPr>
        <p:spPr>
          <a:xfrm>
            <a:off x="503280" y="301680"/>
            <a:ext cx="6653160" cy="5851440"/>
          </a:xfrm>
          <a:prstGeom prst="rect">
            <a:avLst/>
          </a:prstGeom>
        </p:spPr>
        <p:txBody>
          <a:bodyPr lIns="0" rIns="0" tIns="0" bIns="0" vert="vert"/>
          <a:p>
            <a:pPr>
              <a:lnSpc>
                <a:spcPct val="100000"/>
              </a:lnSpc>
            </a:pP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Textmasterformat bearbeiten</a:t>
            </a:r>
            <a:endParaRPr/>
          </a:p>
          <a:p>
            <a:pPr lvl="1">
              <a:lnSpc>
                <a:spcPct val="90000"/>
              </a:lnSpc>
              <a:buFont typeface="Arial"/>
              <a:buChar char="•"/>
            </a:pPr>
            <a:r>
              <a:rPr lang="de-DE" sz="2400" strike="noStrike">
                <a:solidFill>
                  <a:srgbClr val="000000"/>
                </a:solidFill>
                <a:latin typeface="Calibri"/>
              </a:rPr>
              <a:t>Zweite Ebene</a:t>
            </a:r>
            <a:endParaRPr/>
          </a:p>
          <a:p>
            <a:pPr lvl="2">
              <a:lnSpc>
                <a:spcPct val="90000"/>
              </a:lnSpc>
              <a:buFont typeface="Arial"/>
              <a:buChar char="•"/>
            </a:pPr>
            <a:r>
              <a:rPr lang="de-DE" sz="2000" strike="noStrike">
                <a:solidFill>
                  <a:srgbClr val="000000"/>
                </a:solidFill>
                <a:latin typeface="Calibri"/>
              </a:rPr>
              <a:t>Dritte Ebene</a:t>
            </a:r>
            <a:endParaRPr/>
          </a:p>
          <a:p>
            <a:pPr lvl="3">
              <a:lnSpc>
                <a:spcPct val="90000"/>
              </a:lnSpc>
              <a:buFont typeface="Arial"/>
              <a:buChar char="•"/>
            </a:pPr>
            <a:r>
              <a:rPr lang="de-DE" strike="noStrike">
                <a:solidFill>
                  <a:srgbClr val="000000"/>
                </a:solidFill>
                <a:latin typeface="Calibri"/>
              </a:rPr>
              <a:t>Vierte Ebene</a:t>
            </a:r>
            <a:endParaRPr/>
          </a:p>
          <a:p>
            <a:pPr lvl="4">
              <a:lnSpc>
                <a:spcPct val="90000"/>
              </a:lnSpc>
              <a:buFont typeface="Arial"/>
              <a:buChar char="•"/>
            </a:pPr>
            <a:r>
              <a:rPr lang="de-DE" strike="noStrike">
                <a:solidFill>
                  <a:srgbClr val="000000"/>
                </a:solidFill>
                <a:latin typeface="Calibri"/>
              </a:rPr>
              <a:t>Fünfte Ebene</a:t>
            </a:r>
            <a:endParaRPr/>
          </a:p>
        </p:txBody>
      </p:sp>
      <p:sp>
        <p:nvSpPr>
          <p:cNvPr id="436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37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 anchorCtr="1"/>
          <a:p>
            <a:endParaRPr/>
          </a:p>
        </p:txBody>
      </p:sp>
      <p:sp>
        <p:nvSpPr>
          <p:cNvPr id="438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100000"/>
              </a:lnSpc>
            </a:pPr>
            <a:fld id="{3119A04E-66F1-4C38-901A-63BEE4E71BBF}" type="slidenum">
              <a:rPr lang="de-DE" sz="1400" strike="noStrike">
                <a:solidFill>
                  <a:srgbClr val="000000"/>
                </a:solidFill>
                <a:latin typeface="Times New Roman"/>
                <a:ea typeface="Tahoma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236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de-DE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7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360" cy="43840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de-DE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de-DE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de-DE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de-DE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de-DE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de-DE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de-DE" sz="2000">
                <a:latin typeface="Arial"/>
              </a:rPr>
              <a:t>Seventh Outline Level</a:t>
            </a:r>
            <a:endParaRPr/>
          </a:p>
        </p:txBody>
      </p:sp>
      <p:sp>
        <p:nvSpPr>
          <p:cNvPr id="475" name="PlaceHolder 3"/>
          <p:cNvSpPr>
            <a:spLocks noGrp="1"/>
          </p:cNvSpPr>
          <p:nvPr>
            <p:ph type="dt"/>
          </p:nvPr>
        </p:nvSpPr>
        <p:spPr>
          <a:xfrm>
            <a:off x="504000" y="688680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lang="de-DE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476" name="PlaceHolder 4"/>
          <p:cNvSpPr>
            <a:spLocks noGrp="1"/>
          </p:cNvSpPr>
          <p:nvPr>
            <p:ph type="ftr"/>
          </p:nvPr>
        </p:nvSpPr>
        <p:spPr>
          <a:xfrm>
            <a:off x="3447360" y="6886800"/>
            <a:ext cx="319536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lang="de-DE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77" name="PlaceHolder 5"/>
          <p:cNvSpPr>
            <a:spLocks noGrp="1"/>
          </p:cNvSpPr>
          <p:nvPr>
            <p:ph type="sldNum"/>
          </p:nvPr>
        </p:nvSpPr>
        <p:spPr>
          <a:xfrm>
            <a:off x="7227720" y="688680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29088CED-7C08-42EC-AAB7-54F79AF644FD}" type="slidenum">
              <a:rPr lang="de-DE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" descr=""/>
          <p:cNvPicPr/>
          <p:nvPr/>
        </p:nvPicPr>
        <p:blipFill>
          <a:blip r:embed="rId2"/>
          <a:stretch/>
        </p:blipFill>
        <p:spPr>
          <a:xfrm>
            <a:off x="-58320" y="107640"/>
            <a:ext cx="7795080" cy="1607400"/>
          </a:xfrm>
          <a:prstGeom prst="rect">
            <a:avLst/>
          </a:prstGeom>
          <a:ln>
            <a:noFill/>
          </a:ln>
        </p:spPr>
      </p:pic>
      <p:sp>
        <p:nvSpPr>
          <p:cNvPr id="513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rIns="0" tIns="0" bIns="0" anchor="ctr"/>
          <a:p>
            <a:r>
              <a:rPr lang="de-DE" sz="634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514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de-DE" sz="462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de-DE" sz="405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de-DE" sz="347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de-DE" sz="29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de-DE" sz="29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de-DE" sz="29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de-DE" sz="2900">
                <a:latin typeface="Arial"/>
              </a:rPr>
              <a:t>Seventh Outline Level</a:t>
            </a:r>
            <a:endParaRPr/>
          </a:p>
        </p:txBody>
      </p:sp>
      <p:sp>
        <p:nvSpPr>
          <p:cNvPr id="515" name="PlaceHolder 3"/>
          <p:cNvSpPr>
            <a:spLocks noGrp="1"/>
          </p:cNvSpPr>
          <p:nvPr>
            <p:ph type="dt"/>
          </p:nvPr>
        </p:nvSpPr>
        <p:spPr>
          <a:xfrm>
            <a:off x="504000" y="6886080"/>
            <a:ext cx="2348280" cy="520920"/>
          </a:xfrm>
          <a:prstGeom prst="rect">
            <a:avLst/>
          </a:prstGeom>
        </p:spPr>
        <p:txBody>
          <a:bodyPr lIns="0" rIns="0" tIns="0" bIns="0"/>
          <a:p>
            <a:r>
              <a:rPr lang="de-DE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516" name="PlaceHolder 4"/>
          <p:cNvSpPr>
            <a:spLocks noGrp="1"/>
          </p:cNvSpPr>
          <p:nvPr>
            <p:ph type="ftr"/>
          </p:nvPr>
        </p:nvSpPr>
        <p:spPr>
          <a:xfrm>
            <a:off x="3447000" y="6886080"/>
            <a:ext cx="3195360" cy="52092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lang="de-DE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517" name="PlaceHolder 5"/>
          <p:cNvSpPr>
            <a:spLocks noGrp="1"/>
          </p:cNvSpPr>
          <p:nvPr>
            <p:ph type="sldNum"/>
          </p:nvPr>
        </p:nvSpPr>
        <p:spPr>
          <a:xfrm>
            <a:off x="7227360" y="6886080"/>
            <a:ext cx="2348280" cy="520920"/>
          </a:xfrm>
          <a:prstGeom prst="rect">
            <a:avLst/>
          </a:prstGeom>
        </p:spPr>
        <p:txBody>
          <a:bodyPr lIns="0" rIns="0" tIns="0" bIns="0"/>
          <a:p>
            <a:pPr algn="r"/>
            <a:fld id="{76116F84-126D-4F60-9885-A96A458D4FED}" type="slidenum">
              <a:rPr lang="de-DE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1260360" y="1236600"/>
            <a:ext cx="7559640" cy="2631960"/>
          </a:xfrm>
          <a:prstGeom prst="rect">
            <a:avLst/>
          </a:prstGeom>
        </p:spPr>
        <p:txBody>
          <a:bodyPr lIns="0" rIns="0" tIns="0" bIns="0" anchor="b" anchorCtr="1"/>
          <a:p>
            <a:pPr algn="ctr">
              <a:lnSpc>
                <a:spcPct val="100000"/>
              </a:lnSpc>
            </a:pPr>
            <a:r>
              <a:rPr lang="de-DE" sz="6000" strike="noStrike">
                <a:solidFill>
                  <a:srgbClr val="000000"/>
                </a:solidFill>
                <a:latin typeface="Arial"/>
                <a:ea typeface="Arial Unicode MS"/>
              </a:rPr>
              <a:t>Titelmasterformat durch Klicken bearbeiten</a:t>
            </a:r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subTitle"/>
          </p:nvPr>
        </p:nvSpPr>
        <p:spPr>
          <a:xfrm>
            <a:off x="1260360" y="3970440"/>
            <a:ext cx="7559640" cy="1825560"/>
          </a:xfrm>
          <a:prstGeom prst="rect">
            <a:avLst/>
          </a:prstGeom>
        </p:spPr>
        <p:txBody>
          <a:bodyPr lIns="0" rIns="0" tIns="0" bIns="0" anchorCtr="1"/>
          <a:p>
            <a:pPr algn="ctr">
              <a:lnSpc>
                <a:spcPct val="100000"/>
              </a:lnSpc>
            </a:pPr>
            <a:r>
              <a:rPr lang="de-DE" sz="2400" strike="noStrike">
                <a:solidFill>
                  <a:srgbClr val="000000"/>
                </a:solidFill>
                <a:latin typeface="Arial"/>
                <a:ea typeface="Arial Unicode MS"/>
              </a:rPr>
              <a:t>Formatvorlage des Untertitelmasters durch Klicken bearbeiten</a:t>
            </a:r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 anchorCtr="1"/>
          <a:p>
            <a:endParaRPr/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100000"/>
              </a:lnSpc>
            </a:pPr>
            <a:fld id="{FB6E556B-8090-4DB1-9D17-BCB6EB0F7746}" type="slidenum">
              <a:rPr lang="de-DE" sz="1400" strike="noStrike">
                <a:solidFill>
                  <a:srgbClr val="000000"/>
                </a:solidFill>
                <a:latin typeface="Times New Roman"/>
                <a:ea typeface="Tahoma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 anchorCtr="1"/>
          <a:p>
            <a:pPr algn="ctr">
              <a:lnSpc>
                <a:spcPct val="100000"/>
              </a:lnSpc>
            </a:pPr>
            <a:r>
              <a:rPr lang="de-DE" sz="4400" strike="noStrike">
                <a:solidFill>
                  <a:srgbClr val="000000"/>
                </a:solidFill>
                <a:latin typeface="Arial"/>
                <a:ea typeface="Arial Unicode MS"/>
              </a:rPr>
              <a:t>Titelmasterformat durch Klicken bearbeiten</a:t>
            </a:r>
            <a:endParaRPr/>
          </a:p>
        </p:txBody>
      </p:sp>
      <p:sp>
        <p:nvSpPr>
          <p:cNvPr id="79" name="PlaceHolder 2"/>
          <p:cNvSpPr>
            <a:spLocks noGrp="1"/>
          </p:cNvSpPr>
          <p:nvPr>
            <p:ph type="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 algn="ctr">
              <a:lnSpc>
                <a:spcPct val="100000"/>
              </a:lnSpc>
            </a:pP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Textmasterformat bearbeiten</a:t>
            </a: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
</a:t>
            </a:r>
            <a:r>
              <a:rPr lang="de-DE" sz="2400" strike="noStrike">
                <a:solidFill>
                  <a:srgbClr val="000000"/>
                </a:solidFill>
                <a:latin typeface="Calibri"/>
              </a:rPr>
              <a:t>Zweite Ebene</a:t>
            </a:r>
            <a:r>
              <a:rPr lang="de-DE" sz="2400" strike="noStrike">
                <a:solidFill>
                  <a:srgbClr val="000000"/>
                </a:solidFill>
                <a:latin typeface="Calibri"/>
              </a:rPr>
              <a:t>
</a:t>
            </a:r>
            <a:r>
              <a:rPr lang="de-DE" sz="2000" strike="noStrike">
                <a:solidFill>
                  <a:srgbClr val="000000"/>
                </a:solidFill>
                <a:latin typeface="Calibri"/>
              </a:rPr>
              <a:t>Dritte Ebene</a:t>
            </a:r>
            <a:r>
              <a:rPr lang="de-DE" sz="2000" strike="noStrike">
                <a:solidFill>
                  <a:srgbClr val="000000"/>
                </a:solidFill>
                <a:latin typeface="Calibri"/>
              </a:rPr>
              <a:t>
</a:t>
            </a:r>
            <a:r>
              <a:rPr lang="de-DE" strike="noStrike">
                <a:solidFill>
                  <a:srgbClr val="000000"/>
                </a:solidFill>
                <a:latin typeface="Calibri"/>
              </a:rPr>
              <a:t>Vierte Ebene</a:t>
            </a:r>
            <a:r>
              <a:rPr lang="de-DE" strike="noStrike">
                <a:solidFill>
                  <a:srgbClr val="000000"/>
                </a:solidFill>
                <a:latin typeface="Calibri"/>
              </a:rPr>
              <a:t>
</a:t>
            </a:r>
            <a:r>
              <a:rPr lang="de-DE" strike="noStrike">
                <a:solidFill>
                  <a:srgbClr val="000000"/>
                </a:solidFill>
                <a:latin typeface="Calibri"/>
              </a:rPr>
              <a:t>Fünfte Ebene</a:t>
            </a:r>
            <a:endParaRPr/>
          </a:p>
        </p:txBody>
      </p:sp>
      <p:sp>
        <p:nvSpPr>
          <p:cNvPr id="80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1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 anchorCtr="1"/>
          <a:p>
            <a:endParaRPr/>
          </a:p>
        </p:txBody>
      </p:sp>
      <p:sp>
        <p:nvSpPr>
          <p:cNvPr id="82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100000"/>
              </a:lnSpc>
            </a:pPr>
            <a:fld id="{826567BC-280E-4EC9-BD7E-19D929DF7130}" type="slidenum">
              <a:rPr lang="de-DE" sz="1400" strike="noStrike">
                <a:solidFill>
                  <a:srgbClr val="000000"/>
                </a:solidFill>
                <a:latin typeface="Times New Roman"/>
                <a:ea typeface="Tahoma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87240" y="1884240"/>
            <a:ext cx="8694720" cy="3144960"/>
          </a:xfrm>
          <a:prstGeom prst="rect">
            <a:avLst/>
          </a:prstGeom>
        </p:spPr>
        <p:txBody>
          <a:bodyPr lIns="0" rIns="0" tIns="0" bIns="0" anchor="b" anchorCtr="1"/>
          <a:p>
            <a:pPr algn="ctr">
              <a:lnSpc>
                <a:spcPct val="100000"/>
              </a:lnSpc>
            </a:pPr>
            <a:r>
              <a:rPr lang="de-DE" sz="6000" strike="noStrike">
                <a:solidFill>
                  <a:srgbClr val="000000"/>
                </a:solidFill>
                <a:latin typeface="Arial"/>
                <a:ea typeface="Arial Unicode MS"/>
              </a:rPr>
              <a:t>Titelmasterformat durch Klicken bearbeiten</a:t>
            </a:r>
            <a:endParaRPr/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87240" y="5059440"/>
            <a:ext cx="8694720" cy="165276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de-DE" sz="2400" strike="noStrike">
                <a:solidFill>
                  <a:srgbClr val="898989"/>
                </a:solidFill>
                <a:latin typeface="Arial"/>
                <a:ea typeface="Arial Unicode MS"/>
              </a:rPr>
              <a:t>Textmasterformat bearbeiten</a:t>
            </a:r>
            <a:endParaRPr/>
          </a:p>
        </p:txBody>
      </p:sp>
      <p:sp>
        <p:nvSpPr>
          <p:cNvPr id="119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0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 anchorCtr="1"/>
          <a:p>
            <a:endParaRPr/>
          </a:p>
        </p:txBody>
      </p:sp>
      <p:sp>
        <p:nvSpPr>
          <p:cNvPr id="121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100000"/>
              </a:lnSpc>
            </a:pPr>
            <a:fld id="{D8BD1FD4-2B33-483C-AB36-926E6BE381B5}" type="slidenum">
              <a:rPr lang="de-DE" sz="1400" strike="noStrike">
                <a:solidFill>
                  <a:srgbClr val="000000"/>
                </a:solidFill>
                <a:latin typeface="Times New Roman"/>
                <a:ea typeface="Tahoma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 anchorCtr="1"/>
          <a:p>
            <a:pPr algn="ctr">
              <a:lnSpc>
                <a:spcPct val="100000"/>
              </a:lnSpc>
            </a:pPr>
            <a:r>
              <a:rPr lang="de-DE" sz="4400" strike="noStrike">
                <a:solidFill>
                  <a:srgbClr val="000000"/>
                </a:solidFill>
                <a:latin typeface="Arial"/>
                <a:ea typeface="Arial Unicode MS"/>
              </a:rPr>
              <a:t>Titelmasterformat durch Klicken bearbeiten</a:t>
            </a:r>
            <a:endParaRPr/>
          </a:p>
        </p:txBody>
      </p:sp>
      <p:sp>
        <p:nvSpPr>
          <p:cNvPr id="157" name="PlaceHolder 2"/>
          <p:cNvSpPr>
            <a:spLocks noGrp="1"/>
          </p:cNvSpPr>
          <p:nvPr>
            <p:ph type="title"/>
          </p:nvPr>
        </p:nvSpPr>
        <p:spPr>
          <a:xfrm>
            <a:off x="503280" y="1768320"/>
            <a:ext cx="4459320" cy="4384800"/>
          </a:xfrm>
          <a:prstGeom prst="rect">
            <a:avLst/>
          </a:prstGeom>
        </p:spPr>
        <p:txBody>
          <a:bodyPr lIns="0" rIns="0" tIns="0" bIns="0"/>
          <a:p>
            <a:pPr algn="ctr">
              <a:lnSpc>
                <a:spcPct val="100000"/>
              </a:lnSpc>
            </a:pP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Textmasterformat bearbeiten</a:t>
            </a: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
</a:t>
            </a:r>
            <a:r>
              <a:rPr lang="de-DE" sz="2400" strike="noStrike">
                <a:solidFill>
                  <a:srgbClr val="000000"/>
                </a:solidFill>
                <a:latin typeface="Calibri"/>
              </a:rPr>
              <a:t>Zweite Ebene</a:t>
            </a:r>
            <a:r>
              <a:rPr lang="de-DE" sz="2400" strike="noStrike">
                <a:solidFill>
                  <a:srgbClr val="000000"/>
                </a:solidFill>
                <a:latin typeface="Calibri"/>
              </a:rPr>
              <a:t>
</a:t>
            </a:r>
            <a:r>
              <a:rPr lang="de-DE" sz="2000" strike="noStrike">
                <a:solidFill>
                  <a:srgbClr val="000000"/>
                </a:solidFill>
                <a:latin typeface="Calibri"/>
              </a:rPr>
              <a:t>Dritte Ebene</a:t>
            </a:r>
            <a:r>
              <a:rPr lang="de-DE" sz="2000" strike="noStrike">
                <a:solidFill>
                  <a:srgbClr val="000000"/>
                </a:solidFill>
                <a:latin typeface="Calibri"/>
              </a:rPr>
              <a:t>
</a:t>
            </a:r>
            <a:r>
              <a:rPr lang="de-DE" strike="noStrike">
                <a:solidFill>
                  <a:srgbClr val="000000"/>
                </a:solidFill>
                <a:latin typeface="Calibri"/>
              </a:rPr>
              <a:t>Vierte Ebene</a:t>
            </a:r>
            <a:r>
              <a:rPr lang="de-DE" strike="noStrike">
                <a:solidFill>
                  <a:srgbClr val="000000"/>
                </a:solidFill>
                <a:latin typeface="Calibri"/>
              </a:rPr>
              <a:t>
</a:t>
            </a:r>
            <a:r>
              <a:rPr lang="de-DE" strike="noStrike">
                <a:solidFill>
                  <a:srgbClr val="000000"/>
                </a:solidFill>
                <a:latin typeface="Calibri"/>
              </a:rPr>
              <a:t>Fünfte Ebene</a:t>
            </a:r>
            <a:endParaRPr/>
          </a:p>
        </p:txBody>
      </p:sp>
      <p:sp>
        <p:nvSpPr>
          <p:cNvPr id="158" name="PlaceHolder 3"/>
          <p:cNvSpPr>
            <a:spLocks noGrp="1"/>
          </p:cNvSpPr>
          <p:nvPr>
            <p:ph type="title"/>
          </p:nvPr>
        </p:nvSpPr>
        <p:spPr>
          <a:xfrm>
            <a:off x="5114880" y="1768320"/>
            <a:ext cx="4460760" cy="4384800"/>
          </a:xfrm>
          <a:prstGeom prst="rect">
            <a:avLst/>
          </a:prstGeom>
        </p:spPr>
        <p:txBody>
          <a:bodyPr lIns="0" rIns="0" tIns="0" bIns="0"/>
          <a:p>
            <a:pPr algn="ctr">
              <a:lnSpc>
                <a:spcPct val="100000"/>
              </a:lnSpc>
            </a:pP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Textmasterformat bearbeiten</a:t>
            </a: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
</a:t>
            </a:r>
            <a:r>
              <a:rPr lang="de-DE" sz="2400" strike="noStrike">
                <a:solidFill>
                  <a:srgbClr val="000000"/>
                </a:solidFill>
                <a:latin typeface="Calibri"/>
              </a:rPr>
              <a:t>Zweite Ebene</a:t>
            </a:r>
            <a:r>
              <a:rPr lang="de-DE" sz="2400" strike="noStrike">
                <a:solidFill>
                  <a:srgbClr val="000000"/>
                </a:solidFill>
                <a:latin typeface="Calibri"/>
              </a:rPr>
              <a:t>
</a:t>
            </a:r>
            <a:r>
              <a:rPr lang="de-DE" sz="2000" strike="noStrike">
                <a:solidFill>
                  <a:srgbClr val="000000"/>
                </a:solidFill>
                <a:latin typeface="Calibri"/>
              </a:rPr>
              <a:t>Dritte Ebene</a:t>
            </a:r>
            <a:r>
              <a:rPr lang="de-DE" sz="2000" strike="noStrike">
                <a:solidFill>
                  <a:srgbClr val="000000"/>
                </a:solidFill>
                <a:latin typeface="Calibri"/>
              </a:rPr>
              <a:t>
</a:t>
            </a:r>
            <a:r>
              <a:rPr lang="de-DE" strike="noStrike">
                <a:solidFill>
                  <a:srgbClr val="000000"/>
                </a:solidFill>
                <a:latin typeface="Calibri"/>
              </a:rPr>
              <a:t>Vierte Ebene</a:t>
            </a:r>
            <a:r>
              <a:rPr lang="de-DE" strike="noStrike">
                <a:solidFill>
                  <a:srgbClr val="000000"/>
                </a:solidFill>
                <a:latin typeface="Calibri"/>
              </a:rPr>
              <a:t>
</a:t>
            </a:r>
            <a:r>
              <a:rPr lang="de-DE" strike="noStrike">
                <a:solidFill>
                  <a:srgbClr val="000000"/>
                </a:solidFill>
                <a:latin typeface="Calibri"/>
              </a:rPr>
              <a:t>Fünfte Ebene</a:t>
            </a:r>
            <a:endParaRPr/>
          </a:p>
        </p:txBody>
      </p:sp>
      <p:sp>
        <p:nvSpPr>
          <p:cNvPr id="159" name="PlaceHolder 4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0" name="PlaceHolder 5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 anchorCtr="1"/>
          <a:p>
            <a:endParaRPr/>
          </a:p>
        </p:txBody>
      </p:sp>
      <p:sp>
        <p:nvSpPr>
          <p:cNvPr id="161" name="PlaceHolder 6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100000"/>
              </a:lnSpc>
            </a:pPr>
            <a:fld id="{27AFC487-1B26-4863-8FE7-3A28F844D3A4}" type="slidenum">
              <a:rPr lang="de-DE" sz="1400" strike="noStrike">
                <a:solidFill>
                  <a:srgbClr val="000000"/>
                </a:solidFill>
                <a:latin typeface="Times New Roman"/>
                <a:ea typeface="Tahoma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93720" y="403200"/>
            <a:ext cx="8694720" cy="1460520"/>
          </a:xfrm>
          <a:prstGeom prst="rect">
            <a:avLst/>
          </a:prstGeom>
        </p:spPr>
        <p:txBody>
          <a:bodyPr lIns="0" rIns="0" tIns="0" bIns="0" anchor="ctr" anchorCtr="1"/>
          <a:p>
            <a:pPr algn="ctr">
              <a:lnSpc>
                <a:spcPct val="100000"/>
              </a:lnSpc>
            </a:pPr>
            <a:r>
              <a:rPr lang="de-DE" sz="4400" strike="noStrike">
                <a:solidFill>
                  <a:srgbClr val="000000"/>
                </a:solidFill>
                <a:latin typeface="Arial"/>
                <a:ea typeface="Arial Unicode MS"/>
              </a:rPr>
              <a:t>Titelmasterformat durch Klicken bearbeiten</a:t>
            </a:r>
            <a:endParaRPr/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693720" y="1852560"/>
            <a:ext cx="4265640" cy="90792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de-DE" sz="2400" strike="noStrike">
                <a:solidFill>
                  <a:srgbClr val="000000"/>
                </a:solidFill>
                <a:latin typeface="Arial"/>
                <a:ea typeface="Arial Unicode MS"/>
              </a:rPr>
              <a:t>Textmasterformat bearbeiten</a:t>
            </a:r>
            <a:endParaRPr/>
          </a:p>
        </p:txBody>
      </p:sp>
      <p:sp>
        <p:nvSpPr>
          <p:cNvPr id="198" name="PlaceHolder 3"/>
          <p:cNvSpPr>
            <a:spLocks noGrp="1"/>
          </p:cNvSpPr>
          <p:nvPr>
            <p:ph type="title"/>
          </p:nvPr>
        </p:nvSpPr>
        <p:spPr>
          <a:xfrm>
            <a:off x="693720" y="2760840"/>
            <a:ext cx="4265640" cy="4062240"/>
          </a:xfrm>
          <a:prstGeom prst="rect">
            <a:avLst/>
          </a:prstGeom>
        </p:spPr>
        <p:txBody>
          <a:bodyPr lIns="0" rIns="0" tIns="0" bIns="0"/>
          <a:p>
            <a:pPr algn="ctr">
              <a:lnSpc>
                <a:spcPct val="100000"/>
              </a:lnSpc>
            </a:pP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Textmasterformat bearbeiten</a:t>
            </a: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
</a:t>
            </a:r>
            <a:r>
              <a:rPr lang="de-DE" sz="2400" strike="noStrike">
                <a:solidFill>
                  <a:srgbClr val="000000"/>
                </a:solidFill>
                <a:latin typeface="Calibri"/>
              </a:rPr>
              <a:t>Zweite Ebene</a:t>
            </a:r>
            <a:r>
              <a:rPr lang="de-DE" sz="2400" strike="noStrike">
                <a:solidFill>
                  <a:srgbClr val="000000"/>
                </a:solidFill>
                <a:latin typeface="Calibri"/>
              </a:rPr>
              <a:t>
</a:t>
            </a:r>
            <a:r>
              <a:rPr lang="de-DE" sz="2000" strike="noStrike">
                <a:solidFill>
                  <a:srgbClr val="000000"/>
                </a:solidFill>
                <a:latin typeface="Calibri"/>
              </a:rPr>
              <a:t>Dritte Ebene</a:t>
            </a:r>
            <a:r>
              <a:rPr lang="de-DE" sz="2000" strike="noStrike">
                <a:solidFill>
                  <a:srgbClr val="000000"/>
                </a:solidFill>
                <a:latin typeface="Calibri"/>
              </a:rPr>
              <a:t>
</a:t>
            </a:r>
            <a:r>
              <a:rPr lang="de-DE" strike="noStrike">
                <a:solidFill>
                  <a:srgbClr val="000000"/>
                </a:solidFill>
                <a:latin typeface="Calibri"/>
              </a:rPr>
              <a:t>Vierte Ebene</a:t>
            </a:r>
            <a:r>
              <a:rPr lang="de-DE" strike="noStrike">
                <a:solidFill>
                  <a:srgbClr val="000000"/>
                </a:solidFill>
                <a:latin typeface="Calibri"/>
              </a:rPr>
              <a:t>
</a:t>
            </a:r>
            <a:r>
              <a:rPr lang="de-DE" strike="noStrike">
                <a:solidFill>
                  <a:srgbClr val="000000"/>
                </a:solidFill>
                <a:latin typeface="Calibri"/>
              </a:rPr>
              <a:t>Fünfte Ebene</a:t>
            </a:r>
            <a:endParaRPr/>
          </a:p>
        </p:txBody>
      </p:sp>
      <p:sp>
        <p:nvSpPr>
          <p:cNvPr id="199" name="PlaceHolder 4"/>
          <p:cNvSpPr>
            <a:spLocks noGrp="1"/>
          </p:cNvSpPr>
          <p:nvPr>
            <p:ph type="body"/>
          </p:nvPr>
        </p:nvSpPr>
        <p:spPr>
          <a:xfrm>
            <a:off x="5103720" y="1852560"/>
            <a:ext cx="4284720" cy="90792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1" lang="de-DE" sz="2400" strike="noStrike">
                <a:solidFill>
                  <a:srgbClr val="000000"/>
                </a:solidFill>
                <a:latin typeface="Arial"/>
                <a:ea typeface="Arial Unicode MS"/>
              </a:rPr>
              <a:t>Textmasterformat bearbeiten</a:t>
            </a:r>
            <a:endParaRPr/>
          </a:p>
        </p:txBody>
      </p:sp>
      <p:sp>
        <p:nvSpPr>
          <p:cNvPr id="200" name="PlaceHolder 5"/>
          <p:cNvSpPr>
            <a:spLocks noGrp="1"/>
          </p:cNvSpPr>
          <p:nvPr>
            <p:ph type="title"/>
          </p:nvPr>
        </p:nvSpPr>
        <p:spPr>
          <a:xfrm>
            <a:off x="5103720" y="2760840"/>
            <a:ext cx="4284720" cy="4062240"/>
          </a:xfrm>
          <a:prstGeom prst="rect">
            <a:avLst/>
          </a:prstGeom>
        </p:spPr>
        <p:txBody>
          <a:bodyPr lIns="0" rIns="0" tIns="0" bIns="0"/>
          <a:p>
            <a:pPr algn="ctr">
              <a:lnSpc>
                <a:spcPct val="100000"/>
              </a:lnSpc>
            </a:pP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Textmasterformat bearbeiten</a:t>
            </a: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
</a:t>
            </a:r>
            <a:r>
              <a:rPr lang="de-DE" sz="2400" strike="noStrike">
                <a:solidFill>
                  <a:srgbClr val="000000"/>
                </a:solidFill>
                <a:latin typeface="Calibri"/>
              </a:rPr>
              <a:t>Zweite Ebene</a:t>
            </a:r>
            <a:r>
              <a:rPr lang="de-DE" sz="2400" strike="noStrike">
                <a:solidFill>
                  <a:srgbClr val="000000"/>
                </a:solidFill>
                <a:latin typeface="Calibri"/>
              </a:rPr>
              <a:t>
</a:t>
            </a:r>
            <a:r>
              <a:rPr lang="de-DE" sz="2000" strike="noStrike">
                <a:solidFill>
                  <a:srgbClr val="000000"/>
                </a:solidFill>
                <a:latin typeface="Calibri"/>
              </a:rPr>
              <a:t>Dritte Ebene</a:t>
            </a:r>
            <a:r>
              <a:rPr lang="de-DE" sz="2000" strike="noStrike">
                <a:solidFill>
                  <a:srgbClr val="000000"/>
                </a:solidFill>
                <a:latin typeface="Calibri"/>
              </a:rPr>
              <a:t>
</a:t>
            </a:r>
            <a:r>
              <a:rPr lang="de-DE" strike="noStrike">
                <a:solidFill>
                  <a:srgbClr val="000000"/>
                </a:solidFill>
                <a:latin typeface="Calibri"/>
              </a:rPr>
              <a:t>Vierte Ebene</a:t>
            </a:r>
            <a:r>
              <a:rPr lang="de-DE" strike="noStrike">
                <a:solidFill>
                  <a:srgbClr val="000000"/>
                </a:solidFill>
                <a:latin typeface="Calibri"/>
              </a:rPr>
              <a:t>
</a:t>
            </a:r>
            <a:r>
              <a:rPr lang="de-DE" strike="noStrike">
                <a:solidFill>
                  <a:srgbClr val="000000"/>
                </a:solidFill>
                <a:latin typeface="Calibri"/>
              </a:rPr>
              <a:t>Fünfte Ebene</a:t>
            </a:r>
            <a:endParaRPr/>
          </a:p>
        </p:txBody>
      </p:sp>
      <p:sp>
        <p:nvSpPr>
          <p:cNvPr id="201" name="PlaceHolder 6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2" name="PlaceHolder 7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 anchorCtr="1"/>
          <a:p>
            <a:endParaRPr/>
          </a:p>
        </p:txBody>
      </p:sp>
      <p:sp>
        <p:nvSpPr>
          <p:cNvPr id="203" name="PlaceHolder 8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100000"/>
              </a:lnSpc>
            </a:pPr>
            <a:fld id="{66FD97AA-C9ED-4FCD-B0C4-404AC4AF42D9}" type="slidenum">
              <a:rPr lang="de-DE" sz="1400" strike="noStrike">
                <a:solidFill>
                  <a:srgbClr val="000000"/>
                </a:solidFill>
                <a:latin typeface="Times New Roman"/>
                <a:ea typeface="Tahoma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 anchorCtr="1"/>
          <a:p>
            <a:pPr algn="ctr">
              <a:lnSpc>
                <a:spcPct val="100000"/>
              </a:lnSpc>
            </a:pPr>
            <a:r>
              <a:rPr lang="de-DE" sz="4400" strike="noStrike">
                <a:solidFill>
                  <a:srgbClr val="000000"/>
                </a:solidFill>
                <a:latin typeface="Arial"/>
                <a:ea typeface="Arial Unicode MS"/>
              </a:rPr>
              <a:t>Titelmasterformat durch Klicken bearbeiten</a:t>
            </a:r>
            <a:endParaRPr/>
          </a:p>
        </p:txBody>
      </p:sp>
      <p:sp>
        <p:nvSpPr>
          <p:cNvPr id="239" name="PlaceHolder 2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0" name="PlaceHolder 3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 anchorCtr="1"/>
          <a:p>
            <a:endParaRPr/>
          </a:p>
        </p:txBody>
      </p:sp>
      <p:sp>
        <p:nvSpPr>
          <p:cNvPr id="241" name="PlaceHolder 4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100000"/>
              </a:lnSpc>
            </a:pPr>
            <a:fld id="{599EC54E-A308-4D5C-91F0-E9A6EB9BAFB3}" type="slidenum">
              <a:rPr lang="de-DE" sz="1400" strike="noStrike">
                <a:solidFill>
                  <a:srgbClr val="000000"/>
                </a:solidFill>
                <a:latin typeface="Times New Roman"/>
                <a:ea typeface="Tahoma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7" name="PlaceHolder 2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 anchorCtr="1"/>
          <a:p>
            <a:endParaRPr/>
          </a:p>
        </p:txBody>
      </p:sp>
      <p:sp>
        <p:nvSpPr>
          <p:cNvPr id="278" name="PlaceHolder 3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100000"/>
              </a:lnSpc>
            </a:pPr>
            <a:fld id="{6DB6CC37-EBB5-47CA-BC60-4147D2CE860D}" type="slidenum">
              <a:rPr lang="de-DE" sz="1400" strike="noStrike">
                <a:solidFill>
                  <a:srgbClr val="000000"/>
                </a:solidFill>
                <a:latin typeface="Times New Roman"/>
                <a:ea typeface="Tahoma"/>
              </a:rPr>
              <a:t>&lt;number&gt;</a:t>
            </a:fld>
            <a:endParaRPr/>
          </a:p>
        </p:txBody>
      </p:sp>
      <p:sp>
        <p:nvSpPr>
          <p:cNvPr id="279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de-DE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280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de-DE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de-DE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de-DE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de-DE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de-DE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de-DE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de-DE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693720" y="503280"/>
            <a:ext cx="3251160" cy="1765440"/>
          </a:xfrm>
          <a:prstGeom prst="rect">
            <a:avLst/>
          </a:prstGeom>
        </p:spPr>
        <p:txBody>
          <a:bodyPr lIns="0" rIns="0" tIns="0" bIns="0" anchor="b" anchorCtr="1"/>
          <a:p>
            <a:pPr algn="ctr">
              <a:lnSpc>
                <a:spcPct val="100000"/>
              </a:lnSpc>
            </a:pP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Titelmasterformat durch Klicken bearbeiten</a:t>
            </a:r>
            <a:endParaRPr/>
          </a:p>
        </p:txBody>
      </p:sp>
      <p:sp>
        <p:nvSpPr>
          <p:cNvPr id="316" name="PlaceHolder 2"/>
          <p:cNvSpPr>
            <a:spLocks noGrp="1"/>
          </p:cNvSpPr>
          <p:nvPr>
            <p:ph type="title"/>
          </p:nvPr>
        </p:nvSpPr>
        <p:spPr>
          <a:xfrm>
            <a:off x="4286160" y="1089000"/>
            <a:ext cx="5102280" cy="5372280"/>
          </a:xfrm>
          <a:prstGeom prst="rect">
            <a:avLst/>
          </a:prstGeom>
        </p:spPr>
        <p:txBody>
          <a:bodyPr lIns="0" rIns="0" tIns="0" bIns="0"/>
          <a:p>
            <a:pPr algn="ctr">
              <a:lnSpc>
                <a:spcPct val="100000"/>
              </a:lnSpc>
            </a:pP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Textmasterformat bearbeiten</a:t>
            </a: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
</a:t>
            </a:r>
            <a:r>
              <a:rPr lang="de-DE" sz="2800" strike="noStrike">
                <a:solidFill>
                  <a:srgbClr val="000000"/>
                </a:solidFill>
                <a:latin typeface="Calibri"/>
              </a:rPr>
              <a:t>Zweite Ebene</a:t>
            </a:r>
            <a:r>
              <a:rPr lang="de-DE" sz="2800" strike="noStrike">
                <a:solidFill>
                  <a:srgbClr val="000000"/>
                </a:solidFill>
                <a:latin typeface="Calibri"/>
              </a:rPr>
              <a:t>
</a:t>
            </a:r>
            <a:r>
              <a:rPr lang="de-DE" sz="2400" strike="noStrike">
                <a:solidFill>
                  <a:srgbClr val="000000"/>
                </a:solidFill>
                <a:latin typeface="Calibri"/>
              </a:rPr>
              <a:t>Dritte Ebene</a:t>
            </a:r>
            <a:r>
              <a:rPr lang="de-DE" sz="2400" strike="noStrike">
                <a:solidFill>
                  <a:srgbClr val="000000"/>
                </a:solidFill>
                <a:latin typeface="Calibri"/>
              </a:rPr>
              <a:t>
</a:t>
            </a:r>
            <a:r>
              <a:rPr lang="de-DE" sz="2000" strike="noStrike">
                <a:solidFill>
                  <a:srgbClr val="000000"/>
                </a:solidFill>
                <a:latin typeface="Calibri"/>
              </a:rPr>
              <a:t>Vierte Ebene</a:t>
            </a:r>
            <a:r>
              <a:rPr lang="de-DE" sz="2000" strike="noStrike">
                <a:solidFill>
                  <a:srgbClr val="000000"/>
                </a:solidFill>
                <a:latin typeface="Calibri"/>
              </a:rPr>
              <a:t>
</a:t>
            </a:r>
            <a:r>
              <a:rPr lang="de-DE" sz="2000" strike="noStrike">
                <a:solidFill>
                  <a:srgbClr val="000000"/>
                </a:solidFill>
                <a:latin typeface="Calibri"/>
              </a:rPr>
              <a:t>Fünfte Ebene</a:t>
            </a:r>
            <a:endParaRPr/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693720" y="2268360"/>
            <a:ext cx="3251160" cy="420048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de-DE" sz="1600" strike="noStrike">
                <a:solidFill>
                  <a:srgbClr val="000000"/>
                </a:solidFill>
                <a:latin typeface="Arial"/>
                <a:ea typeface="Arial Unicode MS"/>
              </a:rPr>
              <a:t>Textmasterformat bearbeiten</a:t>
            </a:r>
            <a:endParaRPr/>
          </a:p>
        </p:txBody>
      </p:sp>
      <p:sp>
        <p:nvSpPr>
          <p:cNvPr id="318" name="PlaceHolder 4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9" name="PlaceHolder 5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 anchorCtr="1"/>
          <a:p>
            <a:endParaRPr/>
          </a:p>
        </p:txBody>
      </p:sp>
      <p:sp>
        <p:nvSpPr>
          <p:cNvPr id="320" name="PlaceHolder 6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100000"/>
              </a:lnSpc>
            </a:pPr>
            <a:fld id="{EF8C7E69-104F-45CF-A19B-C899FCA714E8}" type="slidenum">
              <a:rPr lang="de-DE" sz="1400" strike="noStrike">
                <a:solidFill>
                  <a:srgbClr val="000000"/>
                </a:solidFill>
                <a:latin typeface="Times New Roman"/>
                <a:ea typeface="Tahoma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57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57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57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57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57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57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7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5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7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7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7.xml"/><Relationship Id="rId2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7.xml"/><Relationship Id="rId2" Type="http://schemas.openxmlformats.org/officeDocument/2006/relationships/notesSlide" Target="../notesSlides/notesSlide2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7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7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7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5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57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57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57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TextShape 1"/>
          <p:cNvSpPr txBox="1"/>
          <p:nvPr/>
        </p:nvSpPr>
        <p:spPr>
          <a:xfrm>
            <a:off x="504000" y="288000"/>
            <a:ext cx="7020360" cy="12477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/>
          <a:p>
            <a:pPr algn="ctr">
              <a:lnSpc>
                <a:spcPct val="100000"/>
              </a:lnSpc>
            </a:pPr>
            <a:r>
              <a:rPr lang="de-DE" sz="4000" strike="noStrike">
                <a:solidFill>
                  <a:srgbClr val="000000"/>
                </a:solidFill>
                <a:latin typeface="Arial"/>
                <a:ea typeface="Arial Unicode MS"/>
              </a:rPr>
              <a:t>VOKABELTRAINER</a:t>
            </a: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
</a:t>
            </a: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speedspeak</a:t>
            </a:r>
            <a:endParaRPr/>
          </a:p>
        </p:txBody>
      </p:sp>
      <p:sp>
        <p:nvSpPr>
          <p:cNvPr id="55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/>
          <a:p>
            <a:pPr algn="ctr"/>
            <a:endParaRPr/>
          </a:p>
        </p:txBody>
      </p:sp>
      <p:pic>
        <p:nvPicPr>
          <p:cNvPr id="559" name="" descr=""/>
          <p:cNvPicPr/>
          <p:nvPr/>
        </p:nvPicPr>
        <p:blipFill>
          <a:blip r:embed="rId1"/>
          <a:stretch/>
        </p:blipFill>
        <p:spPr>
          <a:xfrm>
            <a:off x="547920" y="1555560"/>
            <a:ext cx="7920000" cy="5824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TextShape 1"/>
          <p:cNvSpPr txBox="1"/>
          <p:nvPr/>
        </p:nvSpPr>
        <p:spPr>
          <a:xfrm>
            <a:off x="504000" y="288000"/>
            <a:ext cx="7020360" cy="12477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/>
          <a:p>
            <a:pPr algn="ctr">
              <a:lnSpc>
                <a:spcPct val="100000"/>
              </a:lnSpc>
            </a:pPr>
            <a:r>
              <a:rPr lang="de-DE" sz="4400" strike="noStrike">
                <a:solidFill>
                  <a:srgbClr val="000000"/>
                </a:solidFill>
                <a:latin typeface="Arial"/>
                <a:ea typeface="Arial Unicode MS"/>
              </a:rPr>
              <a:t>Applikation</a:t>
            </a:r>
            <a:endParaRPr/>
          </a:p>
        </p:txBody>
      </p:sp>
      <p:pic>
        <p:nvPicPr>
          <p:cNvPr id="576" name="" descr=""/>
          <p:cNvPicPr/>
          <p:nvPr/>
        </p:nvPicPr>
        <p:blipFill>
          <a:blip r:embed="rId1"/>
          <a:stretch/>
        </p:blipFill>
        <p:spPr>
          <a:xfrm>
            <a:off x="1171800" y="1404000"/>
            <a:ext cx="7720200" cy="5787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TextShape 1"/>
          <p:cNvSpPr txBox="1"/>
          <p:nvPr/>
        </p:nvSpPr>
        <p:spPr>
          <a:xfrm>
            <a:off x="504000" y="288000"/>
            <a:ext cx="7020360" cy="12477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/>
          <a:p>
            <a:pPr algn="ctr">
              <a:lnSpc>
                <a:spcPct val="100000"/>
              </a:lnSpc>
            </a:pPr>
            <a:r>
              <a:rPr lang="de-DE" sz="4400" strike="noStrike">
                <a:solidFill>
                  <a:srgbClr val="000000"/>
                </a:solidFill>
                <a:latin typeface="Arial"/>
                <a:ea typeface="Arial Unicode MS"/>
              </a:rPr>
              <a:t>Applikation</a:t>
            </a:r>
            <a:endParaRPr/>
          </a:p>
        </p:txBody>
      </p:sp>
      <p:pic>
        <p:nvPicPr>
          <p:cNvPr id="578" name="" descr=""/>
          <p:cNvPicPr/>
          <p:nvPr/>
        </p:nvPicPr>
        <p:blipFill>
          <a:blip r:embed="rId1"/>
          <a:stretch/>
        </p:blipFill>
        <p:spPr>
          <a:xfrm>
            <a:off x="1180080" y="1404000"/>
            <a:ext cx="7675920" cy="5798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TextShape 1"/>
          <p:cNvSpPr txBox="1"/>
          <p:nvPr/>
        </p:nvSpPr>
        <p:spPr>
          <a:xfrm>
            <a:off x="504000" y="288000"/>
            <a:ext cx="7020360" cy="12477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/>
          <a:p>
            <a:pPr algn="ctr">
              <a:lnSpc>
                <a:spcPct val="100000"/>
              </a:lnSpc>
            </a:pPr>
            <a:r>
              <a:rPr lang="de-DE" sz="4400" strike="noStrike">
                <a:solidFill>
                  <a:srgbClr val="000000"/>
                </a:solidFill>
                <a:latin typeface="Arial"/>
                <a:ea typeface="Arial Unicode MS"/>
              </a:rPr>
              <a:t>Applikation</a:t>
            </a:r>
            <a:endParaRPr/>
          </a:p>
        </p:txBody>
      </p:sp>
      <p:pic>
        <p:nvPicPr>
          <p:cNvPr id="580" name="" descr=""/>
          <p:cNvPicPr/>
          <p:nvPr/>
        </p:nvPicPr>
        <p:blipFill>
          <a:blip r:embed="rId1"/>
          <a:stretch/>
        </p:blipFill>
        <p:spPr>
          <a:xfrm>
            <a:off x="1224000" y="1440000"/>
            <a:ext cx="7638840" cy="568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TextShape 1"/>
          <p:cNvSpPr txBox="1"/>
          <p:nvPr/>
        </p:nvSpPr>
        <p:spPr>
          <a:xfrm>
            <a:off x="504000" y="288000"/>
            <a:ext cx="7020360" cy="12477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/>
          <a:p>
            <a:pPr algn="ctr">
              <a:lnSpc>
                <a:spcPct val="100000"/>
              </a:lnSpc>
            </a:pPr>
            <a:r>
              <a:rPr lang="de-DE" sz="4400" strike="noStrike">
                <a:solidFill>
                  <a:srgbClr val="000000"/>
                </a:solidFill>
                <a:latin typeface="Arial"/>
                <a:ea typeface="Arial Unicode MS"/>
              </a:rPr>
              <a:t>Applikation</a:t>
            </a:r>
            <a:endParaRPr/>
          </a:p>
        </p:txBody>
      </p:sp>
      <p:pic>
        <p:nvPicPr>
          <p:cNvPr id="582" name="" descr=""/>
          <p:cNvPicPr/>
          <p:nvPr/>
        </p:nvPicPr>
        <p:blipFill>
          <a:blip r:embed="rId1"/>
          <a:stretch/>
        </p:blipFill>
        <p:spPr>
          <a:xfrm>
            <a:off x="1297800" y="1476000"/>
            <a:ext cx="7463880" cy="554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TextShape 1"/>
          <p:cNvSpPr txBox="1"/>
          <p:nvPr/>
        </p:nvSpPr>
        <p:spPr>
          <a:xfrm>
            <a:off x="504000" y="288000"/>
            <a:ext cx="7020360" cy="12477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/>
          <a:p>
            <a:pPr algn="ctr">
              <a:lnSpc>
                <a:spcPct val="100000"/>
              </a:lnSpc>
            </a:pPr>
            <a:r>
              <a:rPr lang="de-DE" sz="4400" strike="noStrike">
                <a:solidFill>
                  <a:srgbClr val="000000"/>
                </a:solidFill>
                <a:latin typeface="Arial"/>
                <a:ea typeface="Arial Unicode MS"/>
              </a:rPr>
              <a:t>Applikation</a:t>
            </a:r>
            <a:r>
              <a:rPr lang="de-DE" sz="4400" strike="noStrike">
                <a:solidFill>
                  <a:srgbClr val="000000"/>
                </a:solidFill>
                <a:latin typeface="Arial"/>
                <a:ea typeface="Arial Unicode MS"/>
              </a:rPr>
              <a:t>
</a:t>
            </a:r>
            <a:r>
              <a:rPr lang="de-DE" sz="2800" strike="noStrike">
                <a:solidFill>
                  <a:srgbClr val="000000"/>
                </a:solidFill>
                <a:latin typeface="Arial"/>
                <a:ea typeface="Arial Unicode MS"/>
              </a:rPr>
              <a:t>Klassendiagramm (UML)</a:t>
            </a:r>
            <a:endParaRPr/>
          </a:p>
        </p:txBody>
      </p:sp>
      <p:pic>
        <p:nvPicPr>
          <p:cNvPr id="584" name="" descr=""/>
          <p:cNvPicPr/>
          <p:nvPr/>
        </p:nvPicPr>
        <p:blipFill>
          <a:blip r:embed="rId1"/>
          <a:stretch/>
        </p:blipFill>
        <p:spPr>
          <a:xfrm>
            <a:off x="15840" y="70560"/>
            <a:ext cx="9992160" cy="6841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TextShape 1"/>
          <p:cNvSpPr txBox="1"/>
          <p:nvPr/>
        </p:nvSpPr>
        <p:spPr>
          <a:xfrm>
            <a:off x="504000" y="288000"/>
            <a:ext cx="7020360" cy="12477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/>
          <a:p>
            <a:pPr algn="ctr">
              <a:lnSpc>
                <a:spcPct val="100000"/>
              </a:lnSpc>
            </a:pPr>
            <a:r>
              <a:rPr lang="de-DE" sz="4400" strike="noStrike">
                <a:solidFill>
                  <a:srgbClr val="000000"/>
                </a:solidFill>
                <a:latin typeface="Arial"/>
                <a:ea typeface="Arial Unicode MS"/>
              </a:rPr>
              <a:t>Architektur</a:t>
            </a:r>
            <a:endParaRPr/>
          </a:p>
        </p:txBody>
      </p:sp>
      <p:sp>
        <p:nvSpPr>
          <p:cNvPr id="586" name="TextShape 2"/>
          <p:cNvSpPr txBox="1"/>
          <p:nvPr/>
        </p:nvSpPr>
        <p:spPr>
          <a:xfrm>
            <a:off x="389520" y="1784520"/>
            <a:ext cx="9072720" cy="51274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 </a:t>
            </a: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Aufteilung nach MVC: </a:t>
            </a:r>
            <a:r>
              <a:rPr b="1"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Model – View – Controller</a:t>
            </a:r>
            <a:endParaRPr/>
          </a:p>
          <a:p>
            <a:pPr lvl="2">
              <a:lnSpc>
                <a:spcPct val="100000"/>
              </a:lnSpc>
              <a:buSzPct val="45000"/>
              <a:buFont typeface="StarSymbol"/>
              <a:buChar char=""/>
            </a:pPr>
            <a:r>
              <a:rPr b="1"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Vorteile:</a:t>
            </a:r>
            <a:endParaRPr/>
          </a:p>
          <a:p>
            <a:pPr lvl="2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 </a:t>
            </a: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Strukturierung</a:t>
            </a:r>
            <a:endParaRPr/>
          </a:p>
          <a:p>
            <a:pPr lvl="2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 </a:t>
            </a: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Übersichtlichkeit</a:t>
            </a:r>
            <a:endParaRPr/>
          </a:p>
          <a:p>
            <a:pPr lvl="2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 </a:t>
            </a: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Lose Struktur</a:t>
            </a:r>
            <a:endParaRPr/>
          </a:p>
          <a:p>
            <a:pPr lvl="2">
              <a:lnSpc>
                <a:spcPct val="100000"/>
              </a:lnSpc>
              <a:buSzPct val="45000"/>
              <a:buFont typeface="StarSymbol"/>
              <a:buChar char=""/>
            </a:pPr>
            <a:endParaRPr/>
          </a:p>
          <a:p>
            <a:pPr lvl="2">
              <a:lnSpc>
                <a:spcPct val="100000"/>
              </a:lnSpc>
              <a:buSzPct val="45000"/>
              <a:buFont typeface="StarSymbol"/>
              <a:buChar char=""/>
            </a:pPr>
            <a:r>
              <a:rPr b="1"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Nachteile:</a:t>
            </a: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 </a:t>
            </a:r>
            <a:endParaRPr/>
          </a:p>
          <a:p>
            <a:pPr lvl="2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 </a:t>
            </a: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Teilweise mehr Code notwendig</a:t>
            </a:r>
            <a:endParaRPr/>
          </a:p>
          <a:p>
            <a:pPr lvl="2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 </a:t>
            </a: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für Anfänger eher komplex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endParaRPr/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TextShape 1"/>
          <p:cNvSpPr txBox="1"/>
          <p:nvPr/>
        </p:nvSpPr>
        <p:spPr>
          <a:xfrm>
            <a:off x="504000" y="288000"/>
            <a:ext cx="7020360" cy="12477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/>
          <a:p>
            <a:r>
              <a:rPr lang="de-DE" sz="6340">
                <a:latin typeface="Arial"/>
              </a:rPr>
              <a:t>Model</a:t>
            </a:r>
            <a:r>
              <a:rPr lang="de-DE" sz="6340">
                <a:latin typeface="Arial"/>
              </a:rPr>
              <a:t>	</a:t>
            </a:r>
            <a:endParaRPr/>
          </a:p>
        </p:txBody>
      </p:sp>
      <p:sp>
        <p:nvSpPr>
          <p:cNvPr id="588" name="TextShape 2"/>
          <p:cNvSpPr txBox="1"/>
          <p:nvPr/>
        </p:nvSpPr>
        <p:spPr>
          <a:xfrm>
            <a:off x="504000" y="1823760"/>
            <a:ext cx="9072720" cy="4384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/>
          <a:p>
            <a:endParaRPr/>
          </a:p>
        </p:txBody>
      </p:sp>
      <p:sp>
        <p:nvSpPr>
          <p:cNvPr id="589" name="TextShape 3"/>
          <p:cNvSpPr txBox="1"/>
          <p:nvPr/>
        </p:nvSpPr>
        <p:spPr>
          <a:xfrm>
            <a:off x="504000" y="1823760"/>
            <a:ext cx="9072720" cy="4384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de-DE" sz="4620">
                <a:latin typeface="Arial"/>
              </a:rPr>
              <a:t>Programmlogik nur in der Model-Klasse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de-DE" sz="4620">
                <a:latin typeface="Arial"/>
              </a:rPr>
              <a:t>Klasse Register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de-DE" sz="4620">
                <a:latin typeface="Arial"/>
              </a:rPr>
              <a:t>Klasse Card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de-DE" sz="4620">
                <a:latin typeface="Arial"/>
              </a:rPr>
              <a:t>Weitere Klassen: Language, TranslationDataSet</a:t>
            </a:r>
            <a:endParaRPr/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TextShape 1"/>
          <p:cNvSpPr txBox="1"/>
          <p:nvPr/>
        </p:nvSpPr>
        <p:spPr>
          <a:xfrm>
            <a:off x="504000" y="288000"/>
            <a:ext cx="7020360" cy="12477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/>
          <a:p>
            <a:r>
              <a:rPr lang="de-DE" sz="6340">
                <a:latin typeface="Arial"/>
              </a:rPr>
              <a:t>View</a:t>
            </a:r>
            <a:endParaRPr/>
          </a:p>
        </p:txBody>
      </p:sp>
      <p:sp>
        <p:nvSpPr>
          <p:cNvPr id="591" name="TextShape 2"/>
          <p:cNvSpPr txBox="1"/>
          <p:nvPr/>
        </p:nvSpPr>
        <p:spPr>
          <a:xfrm>
            <a:off x="504000" y="2507760"/>
            <a:ext cx="9072720" cy="4384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de-DE" sz="4620">
                <a:latin typeface="Arial"/>
              </a:rPr>
              <a:t>Beinhaltet Code für grafischen Benutzeroberfläche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de-DE" sz="4620">
                <a:latin typeface="Arial"/>
              </a:rPr>
              <a:t>Klasse MainView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de-DE" sz="4620">
                <a:latin typeface="Arial"/>
              </a:rPr>
              <a:t>Klasse EditCardsView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de-DE" sz="4620">
                <a:latin typeface="Arial"/>
              </a:rPr>
              <a:t>Klasse LearningView</a:t>
            </a:r>
            <a:endParaRPr/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TextShape 1"/>
          <p:cNvSpPr txBox="1"/>
          <p:nvPr/>
        </p:nvSpPr>
        <p:spPr>
          <a:xfrm>
            <a:off x="504000" y="288000"/>
            <a:ext cx="7020360" cy="12477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/>
          <a:p>
            <a:r>
              <a:rPr lang="de-DE" sz="6340">
                <a:latin typeface="Arial"/>
              </a:rPr>
              <a:t>View</a:t>
            </a:r>
            <a:endParaRPr/>
          </a:p>
        </p:txBody>
      </p:sp>
      <p:sp>
        <p:nvSpPr>
          <p:cNvPr id="593" name="TextShape 2"/>
          <p:cNvSpPr txBox="1"/>
          <p:nvPr/>
        </p:nvSpPr>
        <p:spPr>
          <a:xfrm>
            <a:off x="504000" y="1823760"/>
            <a:ext cx="9072720" cy="4384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/>
          <a:p>
            <a:endParaRPr/>
          </a:p>
        </p:txBody>
      </p:sp>
      <p:sp>
        <p:nvSpPr>
          <p:cNvPr id="594" name="TextShape 3"/>
          <p:cNvSpPr txBox="1"/>
          <p:nvPr/>
        </p:nvSpPr>
        <p:spPr>
          <a:xfrm>
            <a:off x="504000" y="1823760"/>
            <a:ext cx="9072720" cy="4384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/>
          <a:p>
            <a:endParaRPr/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TextShape 1"/>
          <p:cNvSpPr txBox="1"/>
          <p:nvPr/>
        </p:nvSpPr>
        <p:spPr>
          <a:xfrm>
            <a:off x="504000" y="288000"/>
            <a:ext cx="7020360" cy="12477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/>
          <a:p>
            <a:r>
              <a:rPr lang="de-DE" sz="6340">
                <a:latin typeface="Arial"/>
              </a:rPr>
              <a:t>Controller</a:t>
            </a:r>
            <a:r>
              <a:rPr lang="de-DE" sz="6340">
                <a:latin typeface="Arial"/>
              </a:rPr>
              <a:t>	</a:t>
            </a:r>
            <a:endParaRPr/>
          </a:p>
        </p:txBody>
      </p:sp>
      <p:pic>
        <p:nvPicPr>
          <p:cNvPr id="596" name="" descr=""/>
          <p:cNvPicPr/>
          <p:nvPr/>
        </p:nvPicPr>
        <p:blipFill>
          <a:blip r:embed="rId1"/>
          <a:stretch/>
        </p:blipFill>
        <p:spPr>
          <a:xfrm>
            <a:off x="672480" y="2023920"/>
            <a:ext cx="8687520" cy="4384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TextShape 1"/>
          <p:cNvSpPr txBox="1"/>
          <p:nvPr/>
        </p:nvSpPr>
        <p:spPr>
          <a:xfrm>
            <a:off x="504000" y="288000"/>
            <a:ext cx="7020360" cy="12477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/>
          <a:p>
            <a:pPr algn="ctr">
              <a:lnSpc>
                <a:spcPct val="100000"/>
              </a:lnSpc>
            </a:pPr>
            <a:r>
              <a:rPr lang="de-DE" sz="4400" strike="noStrike">
                <a:solidFill>
                  <a:srgbClr val="000000"/>
                </a:solidFill>
                <a:latin typeface="Arial"/>
                <a:ea typeface="Arial Unicode MS"/>
              </a:rPr>
              <a:t>Ablauf </a:t>
            </a:r>
            <a:endParaRPr/>
          </a:p>
        </p:txBody>
      </p:sp>
      <p:sp>
        <p:nvSpPr>
          <p:cNvPr id="561" name="TextShape 2"/>
          <p:cNvSpPr txBox="1"/>
          <p:nvPr/>
        </p:nvSpPr>
        <p:spPr>
          <a:xfrm>
            <a:off x="609480" y="2260080"/>
            <a:ext cx="7238520" cy="4384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 </a:t>
            </a: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Planung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 </a:t>
            </a: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Geschäftsprozesse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 </a:t>
            </a: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Aufbau der grafischen Benutzeroberfläche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 </a:t>
            </a: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Architektur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 </a:t>
            </a: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Demonstration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 </a:t>
            </a: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Was haben wir gelernt?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 </a:t>
            </a: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Fragen und Antworten</a:t>
            </a:r>
            <a:endParaRPr/>
          </a:p>
          <a:p>
            <a:pPr lvl="1">
              <a:lnSpc>
                <a:spcPct val="90000"/>
              </a:lnSpc>
            </a:pP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/>
          <a:p>
            <a:pPr algn="ctr">
              <a:lnSpc>
                <a:spcPct val="100000"/>
              </a:lnSpc>
            </a:pPr>
            <a:r>
              <a:rPr lang="de-DE" sz="5400" strike="noStrike">
                <a:solidFill>
                  <a:srgbClr val="000000"/>
                </a:solidFill>
                <a:latin typeface="Arial"/>
                <a:ea typeface="Arial Unicode MS"/>
              </a:rPr>
              <a:t>Demo</a:t>
            </a:r>
            <a:endParaRPr/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TextShape 1"/>
          <p:cNvSpPr txBox="1"/>
          <p:nvPr/>
        </p:nvSpPr>
        <p:spPr>
          <a:xfrm>
            <a:off x="504000" y="288000"/>
            <a:ext cx="7020360" cy="12477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de-DE" sz="4400" strike="noStrike">
                <a:solidFill>
                  <a:srgbClr val="000000"/>
                </a:solidFill>
                <a:latin typeface="Arial"/>
                <a:ea typeface="Arial Unicode MS"/>
              </a:rPr>
              <a:t>Was haben wir gelernt?</a:t>
            </a:r>
            <a:endParaRPr/>
          </a:p>
        </p:txBody>
      </p:sp>
      <p:sp>
        <p:nvSpPr>
          <p:cNvPr id="599" name="TextShape 2"/>
          <p:cNvSpPr txBox="1"/>
          <p:nvPr/>
        </p:nvSpPr>
        <p:spPr>
          <a:xfrm>
            <a:off x="504000" y="1823760"/>
            <a:ext cx="9072720" cy="4384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r>
              <a:rPr lang="de-DE" sz="4620">
                <a:latin typeface="Arial"/>
              </a:rPr>
              <a:t>Aufgabenverteilung → modular?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de-DE" sz="4620">
                <a:latin typeface="Arial"/>
              </a:rPr>
              <a:t>GUI: Liebe zum Detail → zeitintensiv!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de-DE" sz="4620">
                <a:latin typeface="Arial"/>
              </a:rPr>
              <a:t>Web für Problemlösungen benutzen</a:t>
            </a:r>
            <a:endParaRPr/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TextShape 1"/>
          <p:cNvSpPr txBox="1"/>
          <p:nvPr/>
        </p:nvSpPr>
        <p:spPr>
          <a:xfrm>
            <a:off x="504000" y="288000"/>
            <a:ext cx="7020360" cy="12477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/>
          <a:p>
            <a:pPr algn="ctr">
              <a:lnSpc>
                <a:spcPct val="100000"/>
              </a:lnSpc>
            </a:pPr>
            <a:r>
              <a:rPr lang="de-DE" sz="4400" strike="noStrike">
                <a:solidFill>
                  <a:srgbClr val="000000"/>
                </a:solidFill>
                <a:latin typeface="Arial"/>
                <a:ea typeface="Arial Unicode MS"/>
              </a:rPr>
              <a:t>Was haben wir gelernt?</a:t>
            </a:r>
            <a:endParaRPr/>
          </a:p>
        </p:txBody>
      </p:sp>
      <p:sp>
        <p:nvSpPr>
          <p:cNvPr id="601" name="TextShape 2"/>
          <p:cNvSpPr txBox="1"/>
          <p:nvPr/>
        </p:nvSpPr>
        <p:spPr>
          <a:xfrm>
            <a:off x="504000" y="2327760"/>
            <a:ext cx="9072720" cy="4384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de-DE" sz="4620">
                <a:latin typeface="Arial"/>
              </a:rPr>
              <a:t>Kommunikation zwischen Gruppenmitgliedern wichtig</a:t>
            </a:r>
            <a:r>
              <a:rPr lang="de-DE" sz="4620">
                <a:latin typeface="Arial"/>
              </a:rPr>
              <a:t>	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de-DE" sz="4620">
                <a:latin typeface="Arial"/>
              </a:rPr>
              <a:t>Prioritäten setzen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de-DE" sz="4620">
                <a:latin typeface="Arial"/>
              </a:rPr>
              <a:t>Dokumentation verbraucht sehr viel Zeit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de-DE" sz="4620">
                <a:latin typeface="Arial"/>
              </a:rPr>
              <a:t>Versioniertes Arbeiten mit Github</a:t>
            </a:r>
            <a:endParaRPr/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TextShape 1"/>
          <p:cNvSpPr txBox="1"/>
          <p:nvPr/>
        </p:nvSpPr>
        <p:spPr>
          <a:xfrm>
            <a:off x="432000" y="1096200"/>
            <a:ext cx="9071640" cy="585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/>
          <a:p>
            <a:pPr algn="ctr">
              <a:lnSpc>
                <a:spcPct val="100000"/>
              </a:lnSpc>
            </a:pPr>
            <a:r>
              <a:rPr lang="de-DE" sz="5400" strike="noStrike">
                <a:solidFill>
                  <a:srgbClr val="000000"/>
                </a:solidFill>
                <a:latin typeface="Arial"/>
                <a:ea typeface="Arial Unicode MS"/>
              </a:rPr>
              <a:t>...noch Fragen?</a:t>
            </a:r>
            <a:endParaRPr/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TextShape 1"/>
          <p:cNvSpPr txBox="1"/>
          <p:nvPr/>
        </p:nvSpPr>
        <p:spPr>
          <a:xfrm>
            <a:off x="504000" y="288000"/>
            <a:ext cx="7020360" cy="12477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/>
          <a:p>
            <a:pPr algn="ctr">
              <a:lnSpc>
                <a:spcPct val="100000"/>
              </a:lnSpc>
            </a:pPr>
            <a:r>
              <a:rPr lang="de-DE" sz="4400" strike="noStrike">
                <a:solidFill>
                  <a:srgbClr val="000000"/>
                </a:solidFill>
                <a:latin typeface="Arial"/>
                <a:ea typeface="Arial Unicode MS"/>
              </a:rPr>
              <a:t>Planung</a:t>
            </a:r>
            <a:r>
              <a:rPr lang="de-DE" sz="4400" strike="noStrike">
                <a:solidFill>
                  <a:srgbClr val="000000"/>
                </a:solidFill>
                <a:latin typeface="Arial"/>
                <a:ea typeface="Arial Unicode MS"/>
              </a:rPr>
              <a:t>
</a:t>
            </a:r>
            <a:r>
              <a:rPr lang="de-DE" sz="2600" strike="noStrike">
                <a:solidFill>
                  <a:srgbClr val="000000"/>
                </a:solidFill>
                <a:latin typeface="Arial"/>
                <a:ea typeface="Arial Unicode MS"/>
              </a:rPr>
              <a:t>Aufgabenverteilung</a:t>
            </a:r>
            <a:endParaRPr/>
          </a:p>
        </p:txBody>
      </p:sp>
      <p:sp>
        <p:nvSpPr>
          <p:cNvPr id="563" name="TextShape 2"/>
          <p:cNvSpPr txBox="1"/>
          <p:nvPr/>
        </p:nvSpPr>
        <p:spPr>
          <a:xfrm>
            <a:off x="433080" y="2730960"/>
            <a:ext cx="9072720" cy="4384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 </a:t>
            </a: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Ruel: GUI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 </a:t>
            </a: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Elias: Logik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 </a:t>
            </a: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Daniel: Logik, Dokumentation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TextShape 1"/>
          <p:cNvSpPr txBox="1"/>
          <p:nvPr/>
        </p:nvSpPr>
        <p:spPr>
          <a:xfrm>
            <a:off x="504000" y="288000"/>
            <a:ext cx="7020360" cy="12477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/>
          <a:p>
            <a:pPr algn="ctr">
              <a:lnSpc>
                <a:spcPct val="100000"/>
              </a:lnSpc>
            </a:pPr>
            <a:r>
              <a:rPr lang="de-DE" sz="4400" strike="noStrike">
                <a:solidFill>
                  <a:srgbClr val="000000"/>
                </a:solidFill>
                <a:latin typeface="Arial"/>
                <a:ea typeface="Arial Unicode MS"/>
              </a:rPr>
              <a:t>Planung</a:t>
            </a:r>
            <a:r>
              <a:rPr lang="de-DE" sz="4400" strike="noStrike">
                <a:solidFill>
                  <a:srgbClr val="000000"/>
                </a:solidFill>
                <a:latin typeface="Arial"/>
                <a:ea typeface="Arial Unicode MS"/>
              </a:rPr>
              <a:t>
</a:t>
            </a:r>
            <a:r>
              <a:rPr lang="de-DE" sz="2600" strike="noStrike">
                <a:solidFill>
                  <a:srgbClr val="000000"/>
                </a:solidFill>
                <a:latin typeface="Arial"/>
                <a:ea typeface="Arial Unicode MS"/>
              </a:rPr>
              <a:t>Vorgehensweise</a:t>
            </a:r>
            <a:endParaRPr/>
          </a:p>
        </p:txBody>
      </p:sp>
      <p:sp>
        <p:nvSpPr>
          <p:cNvPr id="565" name="TextShape 2"/>
          <p:cNvSpPr txBox="1"/>
          <p:nvPr/>
        </p:nvSpPr>
        <p:spPr>
          <a:xfrm>
            <a:off x="489960" y="2277360"/>
            <a:ext cx="9072720" cy="4384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 </a:t>
            </a: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Konzeption</a:t>
            </a:r>
            <a:endParaRPr/>
          </a:p>
          <a:p>
            <a:pPr lvl="1">
              <a:lnSpc>
                <a:spcPct val="90000"/>
              </a:lnSpc>
              <a:buSzPct val="75000"/>
              <a:buFont typeface="StarSymbol"/>
              <a:buChar char=""/>
            </a:pP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Pflichtenheft</a:t>
            </a:r>
            <a:endParaRPr/>
          </a:p>
          <a:p>
            <a:pPr lvl="1">
              <a:lnSpc>
                <a:spcPct val="90000"/>
              </a:lnSpc>
              <a:buSzPct val="75000"/>
              <a:buFont typeface="StarSymbol"/>
              <a:buChar char=""/>
            </a:pP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UML-Klassendiagramm</a:t>
            </a:r>
            <a:endParaRPr/>
          </a:p>
          <a:p>
            <a:pPr lvl="1">
              <a:lnSpc>
                <a:spcPct val="90000"/>
              </a:lnSpc>
              <a:buSzPct val="75000"/>
              <a:buFont typeface="StarSymbol"/>
              <a:buChar char=""/>
            </a:pP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GUI skizzieren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 </a:t>
            </a: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Entwicklung 1</a:t>
            </a:r>
            <a:endParaRPr/>
          </a:p>
          <a:p>
            <a:pPr lvl="1">
              <a:lnSpc>
                <a:spcPct val="90000"/>
              </a:lnSpc>
              <a:buSzPct val="75000"/>
              <a:buFont typeface="StarSymbol"/>
              <a:buChar char=""/>
            </a:pP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Schwerpunkt Logik, danach GUI</a:t>
            </a:r>
            <a:endParaRPr/>
          </a:p>
          <a:p>
            <a:pPr lvl="1">
              <a:lnSpc>
                <a:spcPct val="90000"/>
              </a:lnSpc>
              <a:buSzPct val="75000"/>
              <a:buFont typeface="StarSymbol"/>
              <a:buChar char=""/>
            </a:pP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Wichtige Klassen implementieren </a:t>
            </a:r>
            <a:endParaRPr/>
          </a:p>
          <a:p>
            <a:pPr lvl="1">
              <a:lnSpc>
                <a:spcPct val="90000"/>
              </a:lnSpc>
              <a:buSzPct val="75000"/>
              <a:buFont typeface="StarSymbol"/>
              <a:buChar char=""/>
            </a:pP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Funktionen implementiert damit früh getestet werden kann (zB Konstruktor mit Beispieldaten)</a:t>
            </a:r>
            <a:endParaRPr/>
          </a:p>
          <a:p>
            <a:pPr lvl="1">
              <a:lnSpc>
                <a:spcPct val="90000"/>
              </a:lnSpc>
              <a:buSzPct val="75000"/>
              <a:buFont typeface="StarSymbol"/>
              <a:buChar char=""/>
            </a:pPr>
            <a:r>
              <a:rPr i="1"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Schnittstelle zwischen Logik und GUI umgesetzt</a:t>
            </a:r>
            <a:endParaRPr/>
          </a:p>
          <a:p>
            <a:pPr lvl="1">
              <a:lnSpc>
                <a:spcPct val="90000"/>
              </a:lnSpc>
              <a:buSzPct val="75000"/>
              <a:buFont typeface="StarSymbol"/>
              <a:buChar char=""/>
            </a:pP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TextShape 1"/>
          <p:cNvSpPr txBox="1"/>
          <p:nvPr/>
        </p:nvSpPr>
        <p:spPr>
          <a:xfrm>
            <a:off x="504000" y="288000"/>
            <a:ext cx="7020360" cy="12477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/>
          <a:p>
            <a:pPr algn="ctr">
              <a:lnSpc>
                <a:spcPct val="100000"/>
              </a:lnSpc>
            </a:pPr>
            <a:r>
              <a:rPr lang="de-DE" sz="4400" strike="noStrike">
                <a:solidFill>
                  <a:srgbClr val="000000"/>
                </a:solidFill>
                <a:latin typeface="Arial"/>
                <a:ea typeface="Arial Unicode MS"/>
              </a:rPr>
              <a:t>Planung</a:t>
            </a:r>
            <a:r>
              <a:rPr lang="de-DE" sz="4400" strike="noStrike">
                <a:solidFill>
                  <a:srgbClr val="000000"/>
                </a:solidFill>
                <a:latin typeface="Arial"/>
                <a:ea typeface="Arial Unicode MS"/>
              </a:rPr>
              <a:t>
</a:t>
            </a:r>
            <a:r>
              <a:rPr lang="de-DE" sz="2600" strike="noStrike">
                <a:solidFill>
                  <a:srgbClr val="000000"/>
                </a:solidFill>
                <a:latin typeface="Arial"/>
                <a:ea typeface="Arial Unicode MS"/>
              </a:rPr>
              <a:t>Vorgehensweise</a:t>
            </a:r>
            <a:endParaRPr/>
          </a:p>
        </p:txBody>
      </p:sp>
      <p:sp>
        <p:nvSpPr>
          <p:cNvPr id="567" name="TextShape 2"/>
          <p:cNvSpPr txBox="1"/>
          <p:nvPr/>
        </p:nvSpPr>
        <p:spPr>
          <a:xfrm>
            <a:off x="556560" y="2410560"/>
            <a:ext cx="9072720" cy="4384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 </a:t>
            </a: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Entwicklung 2 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- Test-Phase 1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- Korrekturen vorgenommen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- Test-Phase 2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 </a:t>
            </a: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Abschlussarbeiten</a:t>
            </a:r>
            <a:endParaRPr/>
          </a:p>
          <a:p>
            <a:pPr lvl="1">
              <a:lnSpc>
                <a:spcPct val="90000"/>
              </a:lnSpc>
              <a:buSzPct val="75000"/>
              <a:buFont typeface="StarSymbol"/>
              <a:buChar char=""/>
            </a:pP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  </a:t>
            </a: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Dokumentation, Präsentation und Grafiken fertiggestellt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 </a:t>
            </a: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Projekt-Präsentation</a:t>
            </a: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" descr=""/>
          <p:cNvPicPr/>
          <p:nvPr/>
        </p:nvPicPr>
        <p:blipFill>
          <a:blip r:embed="rId1"/>
          <a:stretch/>
        </p:blipFill>
        <p:spPr>
          <a:xfrm>
            <a:off x="658800" y="299520"/>
            <a:ext cx="8269200" cy="7099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TextShape 1"/>
          <p:cNvSpPr txBox="1"/>
          <p:nvPr/>
        </p:nvSpPr>
        <p:spPr>
          <a:xfrm>
            <a:off x="504000" y="288000"/>
            <a:ext cx="7020360" cy="12477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/>
          <a:p>
            <a:pPr algn="ctr">
              <a:lnSpc>
                <a:spcPct val="100000"/>
              </a:lnSpc>
            </a:pPr>
            <a:r>
              <a:rPr lang="de-DE" sz="4400" strike="noStrike">
                <a:solidFill>
                  <a:srgbClr val="000000"/>
                </a:solidFill>
                <a:latin typeface="Arial"/>
                <a:ea typeface="Arial Unicode MS"/>
              </a:rPr>
              <a:t>Applikation</a:t>
            </a:r>
            <a:endParaRPr/>
          </a:p>
        </p:txBody>
      </p:sp>
      <p:pic>
        <p:nvPicPr>
          <p:cNvPr id="570" name="" descr=""/>
          <p:cNvPicPr/>
          <p:nvPr/>
        </p:nvPicPr>
        <p:blipFill>
          <a:blip r:embed="rId1"/>
          <a:stretch/>
        </p:blipFill>
        <p:spPr>
          <a:xfrm>
            <a:off x="1080000" y="1411920"/>
            <a:ext cx="7920000" cy="5824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TextShape 1"/>
          <p:cNvSpPr txBox="1"/>
          <p:nvPr/>
        </p:nvSpPr>
        <p:spPr>
          <a:xfrm>
            <a:off x="504000" y="288000"/>
            <a:ext cx="7020360" cy="12477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/>
          <a:p>
            <a:pPr algn="ctr">
              <a:lnSpc>
                <a:spcPct val="100000"/>
              </a:lnSpc>
            </a:pPr>
            <a:r>
              <a:rPr lang="de-DE" sz="4400" strike="noStrike">
                <a:solidFill>
                  <a:srgbClr val="000000"/>
                </a:solidFill>
                <a:latin typeface="Arial"/>
                <a:ea typeface="Arial Unicode MS"/>
              </a:rPr>
              <a:t>Applikation</a:t>
            </a:r>
            <a:endParaRPr/>
          </a:p>
        </p:txBody>
      </p:sp>
      <p:pic>
        <p:nvPicPr>
          <p:cNvPr id="572" name="" descr=""/>
          <p:cNvPicPr/>
          <p:nvPr/>
        </p:nvPicPr>
        <p:blipFill>
          <a:blip r:embed="rId1"/>
          <a:stretch/>
        </p:blipFill>
        <p:spPr>
          <a:xfrm>
            <a:off x="1188000" y="1411920"/>
            <a:ext cx="7704000" cy="5761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TextShape 1"/>
          <p:cNvSpPr txBox="1"/>
          <p:nvPr/>
        </p:nvSpPr>
        <p:spPr>
          <a:xfrm>
            <a:off x="504000" y="288000"/>
            <a:ext cx="7020360" cy="12477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/>
          <a:p>
            <a:pPr algn="ctr">
              <a:lnSpc>
                <a:spcPct val="100000"/>
              </a:lnSpc>
            </a:pPr>
            <a:r>
              <a:rPr lang="de-DE" sz="4400" strike="noStrike">
                <a:solidFill>
                  <a:srgbClr val="000000"/>
                </a:solidFill>
                <a:latin typeface="Arial"/>
                <a:ea typeface="Arial Unicode MS"/>
              </a:rPr>
              <a:t>Applikation</a:t>
            </a:r>
            <a:endParaRPr/>
          </a:p>
        </p:txBody>
      </p:sp>
      <p:pic>
        <p:nvPicPr>
          <p:cNvPr id="574" name="" descr=""/>
          <p:cNvPicPr/>
          <p:nvPr/>
        </p:nvPicPr>
        <p:blipFill>
          <a:blip r:embed="rId1"/>
          <a:stretch/>
        </p:blipFill>
        <p:spPr>
          <a:xfrm>
            <a:off x="1121400" y="1339920"/>
            <a:ext cx="7950600" cy="5945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